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 ?>
<Relationships xmlns="http://schemas.openxmlformats.org/package/2006/relationships">
	<Relationship Id="rId3" Type="http://schemas.openxmlformats.org/officeDocument/2006/relationships/presProps" Target="presProps.xml" />
	<Relationship Id="rId2" Type="http://schemas.openxmlformats.org/officeDocument/2006/relationships/slide" Target="slides/slide1.xml" />
	<Relationship Id="rId1" Type="http://schemas.openxmlformats.org/officeDocument/2006/relationships/slideMaster" Target="slideMasters/slideMaster1.xml" />
	<Relationship Id="rId6" Type="http://schemas.openxmlformats.org/officeDocument/2006/relationships/tableStyles" Target="tableStyles.xml" />
	<Relationship Id="rId5" Type="http://schemas.openxmlformats.org/officeDocument/2006/relationships/theme" Target="theme/theme1.xml" />
	<Relationship Id="rId4" Type="http://schemas.openxmlformats.org/officeDocument/2006/relationships/viewProps" Target="viewProps.xml" />
	<Relationship Id="rId7" Type="http://schemas.openxmlformats.org/officeDocument/2006/relationships/slide" Target="slides/slide2.xml" />
	<Relationship Id="rId8" Type="http://schemas.openxmlformats.org/officeDocument/2006/relationships/slide" Target="slides/slide3.xml" />
	<Relationship Id="rId9" Type="http://schemas.openxmlformats.org/officeDocument/2006/relationships/slide" Target="slides/slide4.xml" />
	<Relationship Id="rId10" Type="http://schemas.openxmlformats.org/officeDocument/2006/relationships/slide" Target="slides/slide5.xml" />
	<Relationship Id="rId11" Type="http://schemas.openxmlformats.org/officeDocument/2006/relationships/slide" Target="slides/slide6.xml" />
	<Relationship Id="rId12" Type="http://schemas.openxmlformats.org/officeDocument/2006/relationships/slide" Target="slides/slide7.xml" />
	<Relationship Id="rId13" Type="http://schemas.openxmlformats.org/officeDocument/2006/relationships/slide" Target="slides/slide8.xml" />
	<Relationship Id="rId14" Type="http://schemas.openxmlformats.org/officeDocument/2006/relationships/slide" Target="slides/slide9.xml" />
	<Relationship Id="rId15" Type="http://schemas.openxmlformats.org/officeDocument/2006/relationships/slide" Target="slides/slide10.xml" />
	<Relationship Id="rId16" Type="http://schemas.openxmlformats.org/officeDocument/2006/relationships/slide" Target="slides/slide11.xml" />
	<Relationship Id="rId17" Type="http://schemas.openxmlformats.org/officeDocument/2006/relationships/slide" Target="slides/slide12.xml" />
	<Relationship Id="rId18" Type="http://schemas.openxmlformats.org/officeDocument/2006/relationships/slide" Target="slides/slide13.xml" />
	<Relationship Id="rId19" Type="http://schemas.openxmlformats.org/officeDocument/2006/relationships/slide" Target="slides/slide14.xml" />
	<Relationship Id="rId20" Type="http://schemas.openxmlformats.org/officeDocument/2006/relationships/slide" Target="slides/slide15.xml" />
	<Relationship Id="rId21" Type="http://schemas.openxmlformats.org/officeDocument/2006/relationships/slide" Target="slides/slide16.xml" />
	<Relationship Id="rId22" Type="http://schemas.openxmlformats.org/officeDocument/2006/relationships/slide" Target="slides/slide17.xml" />
	<Relationship Id="rId23" Type="http://schemas.openxmlformats.org/officeDocument/2006/relationships/slide" Target="slides/slide18.xml" />
	<Relationship Id="rId24" Type="http://schemas.openxmlformats.org/officeDocument/2006/relationships/slide" Target="slides/slide19.xml" />
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1.jpeg" />
</Relationships>
</file>

<file path=ppt/slides/_rels/slide10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20.jpeg" />
</Relationships>
</file>

<file path=ppt/slides/_rels/slide11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21.jpeg" />
	<Relationship Id="rId3" Type="http://schemas.openxmlformats.org/officeDocument/2006/relationships/image" Target="../media/image22.jpeg" />
	<Relationship Id="rId4" Type="http://schemas.openxmlformats.org/officeDocument/2006/relationships/image" Target="../media/image23.jpeg" />
	<Relationship Id="rId5" Type="http://schemas.openxmlformats.org/officeDocument/2006/relationships/image" Target="../media/image24.jpeg" />
	<Relationship Id="rId6" Type="http://schemas.openxmlformats.org/officeDocument/2006/relationships/image" Target="../media/image25.jpeg" />
	<Relationship Id="rId7" Type="http://schemas.openxmlformats.org/officeDocument/2006/relationships/image" Target="../media/image26.jpeg" />
	<Relationship Id="rId8" Type="http://schemas.openxmlformats.org/officeDocument/2006/relationships/image" Target="../media/image27.jpeg" />
	<Relationship Id="rId9" Type="http://schemas.openxmlformats.org/officeDocument/2006/relationships/image" Target="../media/image28.jpeg" />
</Relationships>
</file>

<file path=ppt/slides/_rels/slide12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29.jpeg" />
</Relationships>
</file>

<file path=ppt/slides/_rels/slide13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30.jpeg" />
	<Relationship Id="rId3" Type="http://schemas.openxmlformats.org/officeDocument/2006/relationships/image" Target="../media/image31.jpeg" />
	<Relationship Id="rId4" Type="http://schemas.openxmlformats.org/officeDocument/2006/relationships/image" Target="../media/image32.jpeg" />
	<Relationship Id="rId5" Type="http://schemas.openxmlformats.org/officeDocument/2006/relationships/image" Target="../media/image33.jpeg" />
</Relationships>
</file>

<file path=ppt/slides/_rels/slide14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15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34.jpeg" />
</Relationships>
</file>

<file path=ppt/slides/_rels/slide16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35.jpeg" />
</Relationships>
</file>

<file path=ppt/slides/_rels/slide17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36.jpeg" />
</Relationships>
</file>

<file path=ppt/slides/_rels/slide18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37.jpeg" />
</Relationships>
</file>

<file path=ppt/slides/_rels/slide19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2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3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2.jpeg" />
</Relationships>
</file>

<file path=ppt/slides/_rels/slide4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3.jpeg" />
	<Relationship Id="rId3" Type="http://schemas.openxmlformats.org/officeDocument/2006/relationships/image" Target="../media/image4.jpeg" />
	<Relationship Id="rId4" Type="http://schemas.openxmlformats.org/officeDocument/2006/relationships/image" Target="../media/image5.jpeg" />
	<Relationship Id="rId5" Type="http://schemas.openxmlformats.org/officeDocument/2006/relationships/image" Target="../media/image6.jpeg" />
	<Relationship Id="rId6" Type="http://schemas.openxmlformats.org/officeDocument/2006/relationships/image" Target="../media/image7.jpeg" />
	<Relationship Id="rId7" Type="http://schemas.openxmlformats.org/officeDocument/2006/relationships/image" Target="../media/image8.jpeg" />
	<Relationship Id="rId8" Type="http://schemas.openxmlformats.org/officeDocument/2006/relationships/image" Target="../media/image9.jpeg" />
	<Relationship Id="rId9" Type="http://schemas.openxmlformats.org/officeDocument/2006/relationships/image" Target="../media/image10.jpeg" />
	<Relationship Id="rId10" Type="http://schemas.openxmlformats.org/officeDocument/2006/relationships/image" Target="../media/image11.jpeg" />
</Relationships>
</file>

<file path=ppt/slides/_rels/slide5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12.jpeg" />
</Relationships>
</file>

<file path=ppt/slides/_rels/slide6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13.jpeg" />
</Relationships>
</file>

<file path=ppt/slides/_rels/slide7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14.jpeg" />
	<Relationship Id="rId3" Type="http://schemas.openxmlformats.org/officeDocument/2006/relationships/image" Target="../media/image15.jpeg" />
	<Relationship Id="rId4" Type="http://schemas.openxmlformats.org/officeDocument/2006/relationships/image" Target="../media/image16.jpeg" />
	<Relationship Id="rId5" Type="http://schemas.openxmlformats.org/officeDocument/2006/relationships/image" Target="../media/image17.jpeg" />
	<Relationship Id="rId6" Type="http://schemas.openxmlformats.org/officeDocument/2006/relationships/image" Target="../media/image18.jpeg" />
</Relationships>
</file>

<file path=ppt/slides/_rels/slide8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9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19.jpeg" />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0" y="2647950"/>
            <a:ext cx="3571875" cy="42100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3571875" h="4210050">
                <a:moveTo>
                  <a:pt x="0" y="4210050"/>
                </a:moveTo>
                <a:lnTo>
                  <a:pt x="0" y="0"/>
                </a:lnTo>
                <a:lnTo>
                  <a:pt x="3571875" y="4210050"/>
                </a:lnTo>
                <a:lnTo>
                  <a:pt x="0" y="4210050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-889"/>
            <a:ext cx="9146379" cy="6858889"/>
          </a:xfrm>
          <a:custGeom>
            <a:avLst/>
            <a:gdLst>
              <a:gd name="connsiteX0" fmla="*/ 0 w 9146379"/>
              <a:gd name="connsiteY0" fmla="*/ 6858889 h 6858889"/>
              <a:gd name="connsiteX1" fmla="*/ 7738203 w 9146379"/>
              <a:gd name="connsiteY1" fmla="*/ 0 h 6858889"/>
              <a:gd name="connsiteX2" fmla="*/ 9146379 w 9146379"/>
              <a:gd name="connsiteY2" fmla="*/ 889 h 6858889"/>
              <a:gd name="connsiteX3" fmla="*/ 9146379 w 9146379"/>
              <a:gd name="connsiteY3" fmla="*/ 6858889 h 6858889"/>
              <a:gd name="connsiteX4" fmla="*/ 0 w 9146379"/>
              <a:gd name="connsiteY4" fmla="*/ 6858889 h 685888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6858889">
                <a:moveTo>
                  <a:pt x="0" y="6858889"/>
                </a:moveTo>
                <a:lnTo>
                  <a:pt x="7738203" y="0"/>
                </a:lnTo>
                <a:lnTo>
                  <a:pt x="9146379" y="889"/>
                </a:lnTo>
                <a:lnTo>
                  <a:pt x="9146379" y="6858889"/>
                </a:lnTo>
                <a:lnTo>
                  <a:pt x="0" y="6858889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006600"/>
            <a:ext cx="6680200" cy="711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1803400" y="660400"/>
            <a:ext cx="6235700" cy="3175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>
                <a:tab pos="127000" algn="l"/>
                <a:tab pos="203200" algn="l"/>
                <a:tab pos="1181100" algn="l"/>
                <a:tab pos="1790700" algn="l"/>
                <a:tab pos="2146300" algn="l"/>
                <a:tab pos="2413000" algn="l"/>
              </a:tabLst>
            </a:pPr>
            <a:r>
              <a:rPr lang="en-US" altLang="zh-CN" dirty="0" smtClean="0"/>
              <a:t>	</a:t>
            </a:r>
            <a:r>
              <a:rPr lang="en-US" altLang="zh-CN" sz="320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MINISTERIO</a:t>
            </a:r>
            <a:r>
              <a:rPr lang="en-US" altLang="zh-CN" sz="32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32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EDUCACIÓN</a:t>
            </a:r>
            <a:r>
              <a:rPr lang="en-US" altLang="zh-CN" sz="32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(MINED)</a:t>
            </a:r>
          </a:p>
          <a:p>
            <a:pPr>
              <a:lnSpc>
                <a:spcPts val="2400"/>
              </a:lnSpc>
              <a:tabLst>
                <a:tab pos="127000" algn="l"/>
                <a:tab pos="203200" algn="l"/>
                <a:tab pos="1181100" algn="l"/>
                <a:tab pos="1790700" algn="l"/>
                <a:tab pos="2146300" algn="l"/>
                <a:tab pos="2413000" algn="l"/>
              </a:tabLst>
            </a:pPr>
            <a:r>
              <a:rPr lang="en-US" altLang="zh-CN" dirty="0" smtClean="0"/>
              <a:t>		</a:t>
            </a:r>
            <a:r>
              <a:rPr lang="en-US" altLang="zh-CN" sz="2004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PROGRAMA</a:t>
            </a:r>
            <a:r>
              <a:rPr lang="en-US" altLang="zh-CN" sz="2004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EDUCACIÓN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JÓVENES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2004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ADULTOS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(EDJA)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>
                <a:tab pos="127000" algn="l"/>
                <a:tab pos="203200" algn="l"/>
                <a:tab pos="1181100" algn="l"/>
                <a:tab pos="1790700" algn="l"/>
                <a:tab pos="2146300" algn="l"/>
                <a:tab pos="2413000" algn="l"/>
              </a:tabLst>
            </a:pPr>
            <a:r>
              <a:rPr lang="en-US" altLang="zh-CN" dirty="0" smtClean="0"/>
              <a:t>			</a:t>
            </a:r>
            <a:r>
              <a:rPr lang="en-US" altLang="zh-CN" sz="24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TALLER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INTERAPRENDIZAJE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>
                <a:tab pos="127000" algn="l"/>
                <a:tab pos="203200" algn="l"/>
                <a:tab pos="1181100" algn="l"/>
                <a:tab pos="1790700" algn="l"/>
                <a:tab pos="2146300" algn="l"/>
                <a:tab pos="2413000" algn="l"/>
              </a:tabLst>
            </a:pPr>
            <a:r>
              <a:rPr lang="en-US" altLang="zh-CN" sz="2402" b="1" dirty="0" smtClean="0">
                <a:solidFill>
                  <a:srgbClr val="002060"/>
                </a:solidFill>
                <a:latin typeface="Arial Narrow" pitchFamily="18" charset="0"/>
                <a:cs typeface="Arial Narrow" pitchFamily="18" charset="0"/>
              </a:rPr>
              <a:t>LA</a:t>
            </a:r>
            <a:r>
              <a:rPr lang="en-US" altLang="zh-CN" sz="2402" b="1" dirty="0" smtClean="0">
                <a:solidFill>
                  <a:srgbClr val="002060"/>
                </a:solidFill>
                <a:latin typeface="Arial Narrow" pitchFamily="18" charset="0"/>
                <a:cs typeface="Arial Narrow" pitchFamily="18" charset="0"/>
              </a:rPr>
              <a:t>EDUCACIÓN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b="1" dirty="0" smtClean="0">
                <a:solidFill>
                  <a:srgbClr val="002060"/>
                </a:solidFill>
                <a:latin typeface="Arial Narrow" pitchFamily="18" charset="0"/>
                <a:cs typeface="Arial Narrow" pitchFamily="18" charset="0"/>
              </a:rPr>
              <a:t>AMBIENTAL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b="1" dirty="0" smtClean="0">
                <a:solidFill>
                  <a:srgbClr val="002060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b="1" dirty="0" smtClean="0">
                <a:solidFill>
                  <a:srgbClr val="002060"/>
                </a:solidFill>
                <a:latin typeface="Arial Narrow" pitchFamily="18" charset="0"/>
                <a:cs typeface="Arial Narrow" pitchFamily="18" charset="0"/>
              </a:rPr>
              <a:t>LA</a:t>
            </a:r>
            <a:r>
              <a:rPr lang="en-US" altLang="zh-CN" sz="2402" b="1" dirty="0" smtClean="0">
                <a:solidFill>
                  <a:srgbClr val="002060"/>
                </a:solidFill>
                <a:latin typeface="Arial Narrow" pitchFamily="18" charset="0"/>
                <a:cs typeface="Arial Narrow" pitchFamily="18" charset="0"/>
              </a:rPr>
              <a:t>CONTAMINACIÓN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127000" algn="l"/>
                <a:tab pos="203200" algn="l"/>
                <a:tab pos="1181100" algn="l"/>
                <a:tab pos="1790700" algn="l"/>
                <a:tab pos="2146300" algn="l"/>
                <a:tab pos="2413000" algn="l"/>
              </a:tabLst>
            </a:pPr>
            <a:r>
              <a:rPr lang="en-US" altLang="zh-CN" dirty="0" smtClean="0"/>
              <a:t>				</a:t>
            </a:r>
            <a:r>
              <a:rPr lang="en-US" altLang="zh-CN" sz="18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POR: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TUPAK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ERNESTO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OBANDO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RIVERA</a:t>
            </a:r>
          </a:p>
          <a:p>
            <a:pPr>
              <a:lnSpc>
                <a:spcPts val="2100"/>
              </a:lnSpc>
              <a:tabLst>
                <a:tab pos="127000" algn="l"/>
                <a:tab pos="203200" algn="l"/>
                <a:tab pos="1181100" algn="l"/>
                <a:tab pos="1790700" algn="l"/>
                <a:tab pos="2146300" algn="l"/>
                <a:tab pos="2413000" algn="l"/>
              </a:tabLst>
            </a:pPr>
            <a:r>
              <a:rPr lang="en-US" altLang="zh-CN" dirty="0" smtClean="0"/>
              <a:t>						</a:t>
            </a:r>
            <a:r>
              <a:rPr lang="en-US" altLang="zh-CN" sz="18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TELF.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86514404.</a:t>
            </a:r>
          </a:p>
          <a:p>
            <a:pPr>
              <a:lnSpc>
                <a:spcPts val="2100"/>
              </a:lnSpc>
              <a:tabLst>
                <a:tab pos="127000" algn="l"/>
                <a:tab pos="203200" algn="l"/>
                <a:tab pos="1181100" algn="l"/>
                <a:tab pos="1790700" algn="l"/>
                <a:tab pos="2146300" algn="l"/>
                <a:tab pos="2413000" algn="l"/>
              </a:tabLst>
            </a:pPr>
            <a:r>
              <a:rPr lang="en-US" altLang="zh-CN" dirty="0" smtClean="0"/>
              <a:t>					</a:t>
            </a:r>
            <a:r>
              <a:rPr lang="en-US" altLang="zh-CN" sz="18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E-MAIL: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TOBANDO_GEOLOGIC@YAHOO.COM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997200" y="5676900"/>
            <a:ext cx="2133600" cy="190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EPT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IEM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B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R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2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017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396235" y="1965198"/>
            <a:ext cx="4219702" cy="3655415"/>
          </a:xfrm>
          <a:custGeom>
            <a:avLst/>
            <a:gdLst>
              <a:gd name="connsiteX0" fmla="*/ 12700 w 4219702"/>
              <a:gd name="connsiteY0" fmla="*/ 1827656 h 3655415"/>
              <a:gd name="connsiteX1" fmla="*/ 2109851 w 4219702"/>
              <a:gd name="connsiteY1" fmla="*/ 12700 h 3655415"/>
              <a:gd name="connsiteX2" fmla="*/ 4207002 w 4219702"/>
              <a:gd name="connsiteY2" fmla="*/ 1827656 h 3655415"/>
              <a:gd name="connsiteX3" fmla="*/ 2109851 w 4219702"/>
              <a:gd name="connsiteY3" fmla="*/ 3642715 h 3655415"/>
              <a:gd name="connsiteX4" fmla="*/ 12700 w 4219702"/>
              <a:gd name="connsiteY4" fmla="*/ 1827656 h 365541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219702" h="3655415">
                <a:moveTo>
                  <a:pt x="12700" y="1827656"/>
                </a:moveTo>
                <a:cubicBezTo>
                  <a:pt x="12700" y="825372"/>
                  <a:pt x="951610" y="12700"/>
                  <a:pt x="2109851" y="12700"/>
                </a:cubicBezTo>
                <a:cubicBezTo>
                  <a:pt x="3268091" y="12700"/>
                  <a:pt x="4207002" y="825372"/>
                  <a:pt x="4207002" y="1827656"/>
                </a:cubicBezTo>
                <a:cubicBezTo>
                  <a:pt x="4207002" y="2830067"/>
                  <a:pt x="3268091" y="3642715"/>
                  <a:pt x="2109851" y="3642715"/>
                </a:cubicBezTo>
                <a:cubicBezTo>
                  <a:pt x="951610" y="3642715"/>
                  <a:pt x="12700" y="2830067"/>
                  <a:pt x="12700" y="1827656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90976" y="2958973"/>
            <a:ext cx="2067179" cy="1624710"/>
          </a:xfrm>
          <a:custGeom>
            <a:avLst/>
            <a:gdLst>
              <a:gd name="connsiteX0" fmla="*/ 0 w 2067179"/>
              <a:gd name="connsiteY0" fmla="*/ 812418 h 1624710"/>
              <a:gd name="connsiteX1" fmla="*/ 1033526 w 2067179"/>
              <a:gd name="connsiteY1" fmla="*/ 0 h 1624710"/>
              <a:gd name="connsiteX2" fmla="*/ 2067178 w 2067179"/>
              <a:gd name="connsiteY2" fmla="*/ 812418 h 1624710"/>
              <a:gd name="connsiteX3" fmla="*/ 1033526 w 2067179"/>
              <a:gd name="connsiteY3" fmla="*/ 1624711 h 1624710"/>
              <a:gd name="connsiteX4" fmla="*/ 0 w 2067179"/>
              <a:gd name="connsiteY4" fmla="*/ 812418 h 16247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67179" h="1624710">
                <a:moveTo>
                  <a:pt x="0" y="812418"/>
                </a:moveTo>
                <a:cubicBezTo>
                  <a:pt x="0" y="363727"/>
                  <a:pt x="462660" y="0"/>
                  <a:pt x="1033526" y="0"/>
                </a:cubicBezTo>
                <a:cubicBezTo>
                  <a:pt x="1604390" y="0"/>
                  <a:pt x="2067178" y="363727"/>
                  <a:pt x="2067178" y="812418"/>
                </a:cubicBezTo>
                <a:cubicBezTo>
                  <a:pt x="2067178" y="1260982"/>
                  <a:pt x="1604390" y="1624711"/>
                  <a:pt x="1033526" y="1624711"/>
                </a:cubicBezTo>
                <a:cubicBezTo>
                  <a:pt x="462660" y="1624711"/>
                  <a:pt x="0" y="1260982"/>
                  <a:pt x="0" y="812418"/>
                </a:cubicBezTo>
              </a:path>
            </a:pathLst>
          </a:custGeom>
          <a:solidFill>
            <a:srgbClr val="5acef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934972" y="1599057"/>
            <a:ext cx="5095747" cy="4356328"/>
          </a:xfrm>
          <a:custGeom>
            <a:avLst/>
            <a:gdLst>
              <a:gd name="connsiteX0" fmla="*/ 12700 w 5095747"/>
              <a:gd name="connsiteY0" fmla="*/ 2178177 h 4356328"/>
              <a:gd name="connsiteX1" fmla="*/ 2547874 w 5095747"/>
              <a:gd name="connsiteY1" fmla="*/ 12700 h 4356328"/>
              <a:gd name="connsiteX2" fmla="*/ 5083047 w 5095747"/>
              <a:gd name="connsiteY2" fmla="*/ 2178177 h 4356328"/>
              <a:gd name="connsiteX3" fmla="*/ 2547874 w 5095747"/>
              <a:gd name="connsiteY3" fmla="*/ 4343628 h 4356328"/>
              <a:gd name="connsiteX4" fmla="*/ 12700 w 5095747"/>
              <a:gd name="connsiteY4" fmla="*/ 2178177 h 43563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095747" h="4356328">
                <a:moveTo>
                  <a:pt x="12700" y="2178177"/>
                </a:moveTo>
                <a:cubicBezTo>
                  <a:pt x="12700" y="982217"/>
                  <a:pt x="1147826" y="12700"/>
                  <a:pt x="2547874" y="12700"/>
                </a:cubicBezTo>
                <a:cubicBezTo>
                  <a:pt x="3948049" y="12700"/>
                  <a:pt x="5083047" y="982217"/>
                  <a:pt x="5083047" y="2178177"/>
                </a:cubicBezTo>
                <a:cubicBezTo>
                  <a:pt x="5083047" y="3374135"/>
                  <a:pt x="3948049" y="4343628"/>
                  <a:pt x="2547874" y="4343628"/>
                </a:cubicBezTo>
                <a:cubicBezTo>
                  <a:pt x="1147826" y="4343628"/>
                  <a:pt x="12700" y="3374135"/>
                  <a:pt x="12700" y="2178177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748146" y="2921761"/>
            <a:ext cx="1995169" cy="1463802"/>
          </a:xfrm>
          <a:custGeom>
            <a:avLst/>
            <a:gdLst>
              <a:gd name="connsiteX0" fmla="*/ 0 w 1995169"/>
              <a:gd name="connsiteY0" fmla="*/ 731901 h 1463802"/>
              <a:gd name="connsiteX1" fmla="*/ 997584 w 1995169"/>
              <a:gd name="connsiteY1" fmla="*/ 0 h 1463802"/>
              <a:gd name="connsiteX2" fmla="*/ 1995170 w 1995169"/>
              <a:gd name="connsiteY2" fmla="*/ 731901 h 1463802"/>
              <a:gd name="connsiteX3" fmla="*/ 997584 w 1995169"/>
              <a:gd name="connsiteY3" fmla="*/ 1463802 h 1463802"/>
              <a:gd name="connsiteX4" fmla="*/ 0 w 1995169"/>
              <a:gd name="connsiteY4" fmla="*/ 731901 h 14638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95169" h="1463802">
                <a:moveTo>
                  <a:pt x="0" y="731901"/>
                </a:moveTo>
                <a:cubicBezTo>
                  <a:pt x="0" y="327660"/>
                  <a:pt x="446659" y="0"/>
                  <a:pt x="997584" y="0"/>
                </a:cubicBezTo>
                <a:cubicBezTo>
                  <a:pt x="1548510" y="0"/>
                  <a:pt x="1995170" y="327660"/>
                  <a:pt x="1995170" y="731901"/>
                </a:cubicBezTo>
                <a:cubicBezTo>
                  <a:pt x="1995170" y="1136141"/>
                  <a:pt x="1548510" y="1463802"/>
                  <a:pt x="997584" y="1463802"/>
                </a:cubicBezTo>
                <a:cubicBezTo>
                  <a:pt x="446659" y="1463802"/>
                  <a:pt x="0" y="1136141"/>
                  <a:pt x="0" y="731901"/>
                </a:cubicBezTo>
              </a:path>
            </a:pathLst>
          </a:custGeom>
          <a:solidFill>
            <a:srgbClr val="92d05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372865" y="1011047"/>
            <a:ext cx="2025396" cy="1620392"/>
          </a:xfrm>
          <a:custGeom>
            <a:avLst/>
            <a:gdLst>
              <a:gd name="connsiteX0" fmla="*/ 0 w 2025396"/>
              <a:gd name="connsiteY0" fmla="*/ 810132 h 1620392"/>
              <a:gd name="connsiteX1" fmla="*/ 1012698 w 2025396"/>
              <a:gd name="connsiteY1" fmla="*/ 0 h 1620392"/>
              <a:gd name="connsiteX2" fmla="*/ 2025396 w 2025396"/>
              <a:gd name="connsiteY2" fmla="*/ 810132 h 1620392"/>
              <a:gd name="connsiteX3" fmla="*/ 1012698 w 2025396"/>
              <a:gd name="connsiteY3" fmla="*/ 1620392 h 1620392"/>
              <a:gd name="connsiteX4" fmla="*/ 0 w 2025396"/>
              <a:gd name="connsiteY4" fmla="*/ 810132 h 16203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25396" h="1620392">
                <a:moveTo>
                  <a:pt x="0" y="810132"/>
                </a:moveTo>
                <a:cubicBezTo>
                  <a:pt x="0" y="362711"/>
                  <a:pt x="453390" y="0"/>
                  <a:pt x="1012698" y="0"/>
                </a:cubicBezTo>
                <a:cubicBezTo>
                  <a:pt x="1572005" y="0"/>
                  <a:pt x="2025396" y="362711"/>
                  <a:pt x="2025396" y="810132"/>
                </a:cubicBezTo>
                <a:cubicBezTo>
                  <a:pt x="2025396" y="1257680"/>
                  <a:pt x="1572005" y="1620392"/>
                  <a:pt x="1012698" y="1620392"/>
                </a:cubicBezTo>
                <a:cubicBezTo>
                  <a:pt x="453390" y="1620392"/>
                  <a:pt x="0" y="1257680"/>
                  <a:pt x="0" y="810132"/>
                </a:cubicBez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87627" y="2928873"/>
            <a:ext cx="1900250" cy="1456690"/>
          </a:xfrm>
          <a:custGeom>
            <a:avLst/>
            <a:gdLst>
              <a:gd name="connsiteX0" fmla="*/ 0 w 1900250"/>
              <a:gd name="connsiteY0" fmla="*/ 728345 h 1456690"/>
              <a:gd name="connsiteX1" fmla="*/ 950163 w 1900250"/>
              <a:gd name="connsiteY1" fmla="*/ 0 h 1456690"/>
              <a:gd name="connsiteX2" fmla="*/ 1900250 w 1900250"/>
              <a:gd name="connsiteY2" fmla="*/ 728345 h 1456690"/>
              <a:gd name="connsiteX3" fmla="*/ 950163 w 1900250"/>
              <a:gd name="connsiteY3" fmla="*/ 1456690 h 1456690"/>
              <a:gd name="connsiteX4" fmla="*/ 0 w 1900250"/>
              <a:gd name="connsiteY4" fmla="*/ 728345 h 145669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00250" h="1456690">
                <a:moveTo>
                  <a:pt x="0" y="728345"/>
                </a:moveTo>
                <a:cubicBezTo>
                  <a:pt x="0" y="326135"/>
                  <a:pt x="425399" y="0"/>
                  <a:pt x="950163" y="0"/>
                </a:cubicBezTo>
                <a:cubicBezTo>
                  <a:pt x="1474800" y="0"/>
                  <a:pt x="1900250" y="326135"/>
                  <a:pt x="1900250" y="728345"/>
                </a:cubicBezTo>
                <a:cubicBezTo>
                  <a:pt x="1900250" y="1130554"/>
                  <a:pt x="1474800" y="1456690"/>
                  <a:pt x="950163" y="1456690"/>
                </a:cubicBezTo>
                <a:cubicBezTo>
                  <a:pt x="425399" y="1456690"/>
                  <a:pt x="0" y="1130554"/>
                  <a:pt x="0" y="728345"/>
                </a:cubicBezTo>
              </a:path>
            </a:pathLst>
          </a:custGeom>
          <a:solidFill>
            <a:srgbClr val="7c984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532759" y="4904232"/>
            <a:ext cx="1930400" cy="1621116"/>
          </a:xfrm>
          <a:custGeom>
            <a:avLst/>
            <a:gdLst>
              <a:gd name="connsiteX0" fmla="*/ 0 w 1930400"/>
              <a:gd name="connsiteY0" fmla="*/ 810590 h 1621116"/>
              <a:gd name="connsiteX1" fmla="*/ 965200 w 1930400"/>
              <a:gd name="connsiteY1" fmla="*/ 0 h 1621116"/>
              <a:gd name="connsiteX2" fmla="*/ 1930400 w 1930400"/>
              <a:gd name="connsiteY2" fmla="*/ 810590 h 1621116"/>
              <a:gd name="connsiteX3" fmla="*/ 965200 w 1930400"/>
              <a:gd name="connsiteY3" fmla="*/ 1621116 h 1621116"/>
              <a:gd name="connsiteX4" fmla="*/ 0 w 1930400"/>
              <a:gd name="connsiteY4" fmla="*/ 810590 h 16211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30400" h="1621116">
                <a:moveTo>
                  <a:pt x="0" y="810590"/>
                </a:moveTo>
                <a:cubicBezTo>
                  <a:pt x="0" y="362965"/>
                  <a:pt x="432180" y="0"/>
                  <a:pt x="965200" y="0"/>
                </a:cubicBezTo>
                <a:cubicBezTo>
                  <a:pt x="1498219" y="0"/>
                  <a:pt x="1930400" y="362965"/>
                  <a:pt x="1930400" y="810590"/>
                </a:cubicBezTo>
                <a:cubicBezTo>
                  <a:pt x="1930400" y="1258227"/>
                  <a:pt x="1498219" y="1621116"/>
                  <a:pt x="965200" y="1621116"/>
                </a:cubicBezTo>
                <a:cubicBezTo>
                  <a:pt x="432180" y="1621116"/>
                  <a:pt x="0" y="1258227"/>
                  <a:pt x="0" y="810590"/>
                </a:cubicBezTo>
              </a:path>
            </a:pathLst>
          </a:custGeom>
          <a:solidFill>
            <a:srgbClr val="ff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92100"/>
            <a:ext cx="4076700" cy="533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6057900" y="3314700"/>
            <a:ext cx="1524000" cy="825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Pensamiento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crítico,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ético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y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actitudes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positivas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hacia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la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madre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Tierra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644900" y="3517900"/>
            <a:ext cx="1790700" cy="278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241300" algn="l"/>
              </a:tabLst>
            </a:pPr>
            <a:r>
              <a:rPr lang="en-US" altLang="zh-CN" dirty="0" smtClean="0"/>
              <a:t>	</a:t>
            </a:r>
            <a:r>
              <a:rPr lang="en-US" altLang="zh-CN" sz="1802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Escuelas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verdes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800"/>
              </a:lnSpc>
              <a:tabLst>
                <a:tab pos="2413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Desarrolla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actitudes</a:t>
            </a:r>
          </a:p>
          <a:p>
            <a:pPr>
              <a:lnSpc>
                <a:spcPts val="1600"/>
              </a:lnSpc>
              <a:tabLst>
                <a:tab pos="2413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ecológicas,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culturales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sobre</a:t>
            </a:r>
          </a:p>
          <a:p>
            <a:pPr>
              <a:lnSpc>
                <a:spcPts val="1600"/>
              </a:lnSpc>
              <a:tabLst>
                <a:tab pos="2413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conservación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del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Medio</a:t>
            </a:r>
          </a:p>
          <a:p>
            <a:pPr>
              <a:lnSpc>
                <a:spcPts val="1600"/>
              </a:lnSpc>
              <a:tabLst>
                <a:tab pos="2413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ambiente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422400" y="3175000"/>
            <a:ext cx="1384300" cy="838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Conservación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la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diversidad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biológica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y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uso</a:t>
            </a:r>
            <a:r>
              <a:rPr lang="en-US" altLang="zh-CN" sz="14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sostenible</a:t>
            </a:r>
            <a:r>
              <a:rPr lang="en-US" altLang="zh-CN" sz="14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14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los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recursos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444500"/>
            <a:ext cx="4368800" cy="171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2705100" algn="l"/>
              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CONCEPTO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LAS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ESCUELAS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VERDES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27051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Condiciones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ambientales</a:t>
            </a:r>
          </a:p>
          <a:p>
            <a:pPr>
              <a:lnSpc>
                <a:spcPts val="1600"/>
              </a:lnSpc>
              <a:tabLst>
                <a:tab pos="27051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amigables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con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la</a:t>
            </a:r>
          </a:p>
          <a:p>
            <a:pPr>
              <a:lnSpc>
                <a:spcPts val="1600"/>
              </a:lnSpc>
              <a:tabLst>
                <a:tab pos="27051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naturaleza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sus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recursos</a:t>
            </a:r>
          </a:p>
          <a:p>
            <a:pPr>
              <a:lnSpc>
                <a:spcPts val="1600"/>
              </a:lnSpc>
              <a:tabLst>
                <a:tab pos="27051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naturales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110994" y="463930"/>
            <a:ext cx="4921885" cy="457454"/>
          </a:xfrm>
          <a:custGeom>
            <a:avLst/>
            <a:gdLst>
              <a:gd name="connsiteX0" fmla="*/ 12700 w 4921885"/>
              <a:gd name="connsiteY0" fmla="*/ 444754 h 457454"/>
              <a:gd name="connsiteX1" fmla="*/ 4909185 w 4921885"/>
              <a:gd name="connsiteY1" fmla="*/ 444754 h 457454"/>
              <a:gd name="connsiteX2" fmla="*/ 4909185 w 4921885"/>
              <a:gd name="connsiteY2" fmla="*/ 12700 h 457454"/>
              <a:gd name="connsiteX3" fmla="*/ 12700 w 4921885"/>
              <a:gd name="connsiteY3" fmla="*/ 12700 h 457454"/>
              <a:gd name="connsiteX4" fmla="*/ 12700 w 4921885"/>
              <a:gd name="connsiteY4" fmla="*/ 444754 h 45745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921885" h="457454">
                <a:moveTo>
                  <a:pt x="12700" y="444754"/>
                </a:moveTo>
                <a:lnTo>
                  <a:pt x="4909185" y="444754"/>
                </a:lnTo>
                <a:lnTo>
                  <a:pt x="4909185" y="12700"/>
                </a:lnTo>
                <a:lnTo>
                  <a:pt x="12700" y="12700"/>
                </a:lnTo>
                <a:lnTo>
                  <a:pt x="12700" y="444754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261361" y="1550416"/>
            <a:ext cx="4621276" cy="22225"/>
          </a:xfrm>
          <a:custGeom>
            <a:avLst/>
            <a:gdLst>
              <a:gd name="connsiteX0" fmla="*/ 6350 w 4621276"/>
              <a:gd name="connsiteY0" fmla="*/ 6350 h 22225"/>
              <a:gd name="connsiteX1" fmla="*/ 4614926 w 4621276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621276" h="22225">
                <a:moveTo>
                  <a:pt x="6350" y="6350"/>
                </a:moveTo>
                <a:lnTo>
                  <a:pt x="4614926" y="6350"/>
                </a:lnTo>
              </a:path>
            </a:pathLst>
          </a:custGeom>
          <a:ln w="12700">
            <a:solidFill>
              <a:srgbClr val="76787b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754123" y="1979371"/>
            <a:ext cx="1171181" cy="919149"/>
          </a:xfrm>
          <a:custGeom>
            <a:avLst/>
            <a:gdLst>
              <a:gd name="connsiteX0" fmla="*/ 9525 w 1171181"/>
              <a:gd name="connsiteY0" fmla="*/ 909624 h 919149"/>
              <a:gd name="connsiteX1" fmla="*/ 1161656 w 1171181"/>
              <a:gd name="connsiteY1" fmla="*/ 909624 h 919149"/>
              <a:gd name="connsiteX2" fmla="*/ 1161656 w 1171181"/>
              <a:gd name="connsiteY2" fmla="*/ 9525 h 919149"/>
              <a:gd name="connsiteX3" fmla="*/ 9525 w 1171181"/>
              <a:gd name="connsiteY3" fmla="*/ 9525 h 919149"/>
              <a:gd name="connsiteX4" fmla="*/ 9525 w 1171181"/>
              <a:gd name="connsiteY4" fmla="*/ 909624 h 9191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1181" h="919149">
                <a:moveTo>
                  <a:pt x="9525" y="909624"/>
                </a:moveTo>
                <a:lnTo>
                  <a:pt x="1161656" y="909624"/>
                </a:lnTo>
                <a:lnTo>
                  <a:pt x="1161656" y="9525"/>
                </a:lnTo>
                <a:lnTo>
                  <a:pt x="9525" y="9525"/>
                </a:lnTo>
                <a:lnTo>
                  <a:pt x="9525" y="90962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90690" y="2006549"/>
            <a:ext cx="1171181" cy="919149"/>
          </a:xfrm>
          <a:custGeom>
            <a:avLst/>
            <a:gdLst>
              <a:gd name="connsiteX0" fmla="*/ 9525 w 1171181"/>
              <a:gd name="connsiteY0" fmla="*/ 909624 h 919149"/>
              <a:gd name="connsiteX1" fmla="*/ 1161656 w 1171181"/>
              <a:gd name="connsiteY1" fmla="*/ 909624 h 919149"/>
              <a:gd name="connsiteX2" fmla="*/ 1161656 w 1171181"/>
              <a:gd name="connsiteY2" fmla="*/ 9525 h 919149"/>
              <a:gd name="connsiteX3" fmla="*/ 9525 w 1171181"/>
              <a:gd name="connsiteY3" fmla="*/ 9525 h 919149"/>
              <a:gd name="connsiteX4" fmla="*/ 9525 w 1171181"/>
              <a:gd name="connsiteY4" fmla="*/ 909624 h 9191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1181" h="919149">
                <a:moveTo>
                  <a:pt x="9525" y="909624"/>
                </a:moveTo>
                <a:lnTo>
                  <a:pt x="1161656" y="909624"/>
                </a:lnTo>
                <a:lnTo>
                  <a:pt x="1161656" y="9525"/>
                </a:lnTo>
                <a:lnTo>
                  <a:pt x="9525" y="9525"/>
                </a:lnTo>
                <a:lnTo>
                  <a:pt x="9525" y="90962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333370" y="3350640"/>
            <a:ext cx="4621276" cy="22225"/>
          </a:xfrm>
          <a:custGeom>
            <a:avLst/>
            <a:gdLst>
              <a:gd name="connsiteX0" fmla="*/ 6350 w 4621276"/>
              <a:gd name="connsiteY0" fmla="*/ 6350 h 22225"/>
              <a:gd name="connsiteX1" fmla="*/ 4614925 w 4621276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621276" h="22225">
                <a:moveTo>
                  <a:pt x="6350" y="6350"/>
                </a:moveTo>
                <a:lnTo>
                  <a:pt x="4614925" y="6350"/>
                </a:lnTo>
              </a:path>
            </a:pathLst>
          </a:custGeom>
          <a:ln w="12700">
            <a:solidFill>
              <a:srgbClr val="76787b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434709" y="3833825"/>
            <a:ext cx="1171181" cy="919149"/>
          </a:xfrm>
          <a:custGeom>
            <a:avLst/>
            <a:gdLst>
              <a:gd name="connsiteX0" fmla="*/ 9525 w 1171181"/>
              <a:gd name="connsiteY0" fmla="*/ 909624 h 919149"/>
              <a:gd name="connsiteX1" fmla="*/ 1161655 w 1171181"/>
              <a:gd name="connsiteY1" fmla="*/ 909624 h 919149"/>
              <a:gd name="connsiteX2" fmla="*/ 1161655 w 1171181"/>
              <a:gd name="connsiteY2" fmla="*/ 9525 h 919149"/>
              <a:gd name="connsiteX3" fmla="*/ 9525 w 1171181"/>
              <a:gd name="connsiteY3" fmla="*/ 9525 h 919149"/>
              <a:gd name="connsiteX4" fmla="*/ 9525 w 1171181"/>
              <a:gd name="connsiteY4" fmla="*/ 909624 h 9191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1181" h="919149">
                <a:moveTo>
                  <a:pt x="9525" y="909624"/>
                </a:moveTo>
                <a:lnTo>
                  <a:pt x="1161655" y="909624"/>
                </a:lnTo>
                <a:lnTo>
                  <a:pt x="1161655" y="9525"/>
                </a:lnTo>
                <a:lnTo>
                  <a:pt x="9525" y="9525"/>
                </a:lnTo>
                <a:lnTo>
                  <a:pt x="9525" y="90962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754123" y="3833825"/>
            <a:ext cx="1171181" cy="919149"/>
          </a:xfrm>
          <a:custGeom>
            <a:avLst/>
            <a:gdLst>
              <a:gd name="connsiteX0" fmla="*/ 9525 w 1171181"/>
              <a:gd name="connsiteY0" fmla="*/ 909624 h 919149"/>
              <a:gd name="connsiteX1" fmla="*/ 1161656 w 1171181"/>
              <a:gd name="connsiteY1" fmla="*/ 909624 h 919149"/>
              <a:gd name="connsiteX2" fmla="*/ 1161656 w 1171181"/>
              <a:gd name="connsiteY2" fmla="*/ 9525 h 919149"/>
              <a:gd name="connsiteX3" fmla="*/ 9525 w 1171181"/>
              <a:gd name="connsiteY3" fmla="*/ 9525 h 919149"/>
              <a:gd name="connsiteX4" fmla="*/ 9525 w 1171181"/>
              <a:gd name="connsiteY4" fmla="*/ 909624 h 9191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1181" h="919149">
                <a:moveTo>
                  <a:pt x="9525" y="909624"/>
                </a:moveTo>
                <a:lnTo>
                  <a:pt x="1161656" y="909624"/>
                </a:lnTo>
                <a:lnTo>
                  <a:pt x="1161656" y="9525"/>
                </a:lnTo>
                <a:lnTo>
                  <a:pt x="9525" y="9525"/>
                </a:lnTo>
                <a:lnTo>
                  <a:pt x="9525" y="90962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058411" y="4982184"/>
            <a:ext cx="1171181" cy="919149"/>
          </a:xfrm>
          <a:custGeom>
            <a:avLst/>
            <a:gdLst>
              <a:gd name="connsiteX0" fmla="*/ 9525 w 1171181"/>
              <a:gd name="connsiteY0" fmla="*/ 909624 h 919149"/>
              <a:gd name="connsiteX1" fmla="*/ 1161656 w 1171181"/>
              <a:gd name="connsiteY1" fmla="*/ 909624 h 919149"/>
              <a:gd name="connsiteX2" fmla="*/ 1161656 w 1171181"/>
              <a:gd name="connsiteY2" fmla="*/ 9525 h 919149"/>
              <a:gd name="connsiteX3" fmla="*/ 9525 w 1171181"/>
              <a:gd name="connsiteY3" fmla="*/ 9525 h 919149"/>
              <a:gd name="connsiteX4" fmla="*/ 9525 w 1171181"/>
              <a:gd name="connsiteY4" fmla="*/ 909624 h 9191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1181" h="919149">
                <a:moveTo>
                  <a:pt x="9525" y="909624"/>
                </a:moveTo>
                <a:lnTo>
                  <a:pt x="1161656" y="909624"/>
                </a:lnTo>
                <a:lnTo>
                  <a:pt x="1161656" y="9525"/>
                </a:lnTo>
                <a:lnTo>
                  <a:pt x="9525" y="9525"/>
                </a:lnTo>
                <a:lnTo>
                  <a:pt x="9525" y="90962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413761" y="6296482"/>
            <a:ext cx="4621276" cy="22225"/>
          </a:xfrm>
          <a:custGeom>
            <a:avLst/>
            <a:gdLst>
              <a:gd name="connsiteX0" fmla="*/ 6350 w 4621276"/>
              <a:gd name="connsiteY0" fmla="*/ 6350 h 22225"/>
              <a:gd name="connsiteX1" fmla="*/ 4614926 w 4621276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621276" h="22225">
                <a:moveTo>
                  <a:pt x="6350" y="6350"/>
                </a:moveTo>
                <a:lnTo>
                  <a:pt x="4614926" y="6350"/>
                </a:lnTo>
              </a:path>
            </a:pathLst>
          </a:custGeom>
          <a:ln w="12700">
            <a:solidFill>
              <a:srgbClr val="76787b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549400"/>
            <a:ext cx="114300" cy="4572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3300" y="3340100"/>
            <a:ext cx="127000" cy="4572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49500" y="6299200"/>
            <a:ext cx="127000" cy="2413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901700"/>
            <a:ext cx="127000" cy="40513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84700" y="5880100"/>
            <a:ext cx="127000" cy="6604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19900" y="1549400"/>
            <a:ext cx="114300" cy="4572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96100" y="3340100"/>
            <a:ext cx="127000" cy="4572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72300" y="6299200"/>
            <a:ext cx="114300" cy="165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2209800" y="457200"/>
            <a:ext cx="4724400" cy="38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							</a:tabLst>
            </a:pP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CONSEJO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DIRECTIVO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DEL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CLUB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854200" y="2159000"/>
            <a:ext cx="1028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Presidente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6413500" y="2171700"/>
            <a:ext cx="1028700" cy="520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Vice</a:t>
            </a:r>
          </a:p>
          <a:p>
            <a:pPr>
              <a:lnSpc>
                <a:spcPts val="2100"/>
              </a:lnSpc>
              <a:tabLst>
							</a:tabLst>
            </a:pP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Presidente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854200" y="3987800"/>
            <a:ext cx="9779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Secretario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6527800" y="4064000"/>
            <a:ext cx="5080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Vocal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4076700" y="5181600"/>
            <a:ext cx="1054100" cy="45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							</a:tabLst>
            </a:pPr>
            <a:r>
              <a:rPr lang="en-US" altLang="zh-CN" sz="1596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Promotores</a:t>
            </a:r>
          </a:p>
          <a:p>
            <a:pPr>
              <a:lnSpc>
                <a:spcPts val="1900"/>
              </a:lnSpc>
              <a:tabLst>
							</a:tabLst>
            </a:pPr>
            <a:r>
              <a:rPr lang="en-US" altLang="zh-CN" sz="1596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ambientales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070100" y="6502400"/>
            <a:ext cx="1003300" cy="21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							</a:tabLst>
            </a:pPr>
            <a:r>
              <a:rPr lang="en-US" altLang="zh-CN" sz="1596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Estudiantes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4229100" y="6527800"/>
            <a:ext cx="800100" cy="21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							</a:tabLst>
            </a:pPr>
            <a:r>
              <a:rPr lang="en-US" altLang="zh-CN" sz="1596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Docentes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6134100" y="6426200"/>
            <a:ext cx="2705100" cy="21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							</a:tabLst>
            </a:pPr>
            <a:r>
              <a:rPr lang="en-US" altLang="zh-CN" sz="1596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Instituciones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hermanas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(Mined,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26846" y="2120150"/>
            <a:ext cx="1609597" cy="1249540"/>
          </a:xfrm>
          <a:custGeom>
            <a:avLst/>
            <a:gdLst>
              <a:gd name="connsiteX0" fmla="*/ 12700 w 1609597"/>
              <a:gd name="connsiteY0" fmla="*/ 1236840 h 1249540"/>
              <a:gd name="connsiteX1" fmla="*/ 1596897 w 1609597"/>
              <a:gd name="connsiteY1" fmla="*/ 1236840 h 1249540"/>
              <a:gd name="connsiteX2" fmla="*/ 1596897 w 1609597"/>
              <a:gd name="connsiteY2" fmla="*/ 12700 h 1249540"/>
              <a:gd name="connsiteX3" fmla="*/ 12700 w 1609597"/>
              <a:gd name="connsiteY3" fmla="*/ 12700 h 1249540"/>
              <a:gd name="connsiteX4" fmla="*/ 12700 w 1609597"/>
              <a:gd name="connsiteY4" fmla="*/ 1236840 h 12495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9597" h="1249540">
                <a:moveTo>
                  <a:pt x="12700" y="1236840"/>
                </a:moveTo>
                <a:lnTo>
                  <a:pt x="1596897" y="1236840"/>
                </a:lnTo>
                <a:lnTo>
                  <a:pt x="1596897" y="12700"/>
                </a:lnTo>
                <a:lnTo>
                  <a:pt x="12700" y="12700"/>
                </a:lnTo>
                <a:lnTo>
                  <a:pt x="12700" y="123684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79165" y="1256004"/>
            <a:ext cx="1609597" cy="927633"/>
          </a:xfrm>
          <a:custGeom>
            <a:avLst/>
            <a:gdLst>
              <a:gd name="connsiteX0" fmla="*/ 12700 w 1609597"/>
              <a:gd name="connsiteY0" fmla="*/ 914933 h 927633"/>
              <a:gd name="connsiteX1" fmla="*/ 1596897 w 1609597"/>
              <a:gd name="connsiteY1" fmla="*/ 914933 h 927633"/>
              <a:gd name="connsiteX2" fmla="*/ 1596897 w 1609597"/>
              <a:gd name="connsiteY2" fmla="*/ 12700 h 927633"/>
              <a:gd name="connsiteX3" fmla="*/ 12700 w 1609597"/>
              <a:gd name="connsiteY3" fmla="*/ 12700 h 927633"/>
              <a:gd name="connsiteX4" fmla="*/ 12700 w 1609597"/>
              <a:gd name="connsiteY4" fmla="*/ 914933 h 9276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9597" h="927633">
                <a:moveTo>
                  <a:pt x="12700" y="914933"/>
                </a:moveTo>
                <a:lnTo>
                  <a:pt x="1596897" y="914933"/>
                </a:lnTo>
                <a:lnTo>
                  <a:pt x="1596897" y="12700"/>
                </a:lnTo>
                <a:lnTo>
                  <a:pt x="12700" y="12700"/>
                </a:lnTo>
                <a:lnTo>
                  <a:pt x="12700" y="914933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79165" y="2336139"/>
            <a:ext cx="1609597" cy="927633"/>
          </a:xfrm>
          <a:custGeom>
            <a:avLst/>
            <a:gdLst>
              <a:gd name="connsiteX0" fmla="*/ 12700 w 1609597"/>
              <a:gd name="connsiteY0" fmla="*/ 914933 h 927633"/>
              <a:gd name="connsiteX1" fmla="*/ 1596897 w 1609597"/>
              <a:gd name="connsiteY1" fmla="*/ 914933 h 927633"/>
              <a:gd name="connsiteX2" fmla="*/ 1596897 w 1609597"/>
              <a:gd name="connsiteY2" fmla="*/ 12700 h 927633"/>
              <a:gd name="connsiteX3" fmla="*/ 12700 w 1609597"/>
              <a:gd name="connsiteY3" fmla="*/ 12700 h 927633"/>
              <a:gd name="connsiteX4" fmla="*/ 12700 w 1609597"/>
              <a:gd name="connsiteY4" fmla="*/ 914933 h 9276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9597" h="927633">
                <a:moveTo>
                  <a:pt x="12700" y="914933"/>
                </a:moveTo>
                <a:lnTo>
                  <a:pt x="1596897" y="914933"/>
                </a:lnTo>
                <a:lnTo>
                  <a:pt x="1596897" y="12700"/>
                </a:lnTo>
                <a:lnTo>
                  <a:pt x="12700" y="12700"/>
                </a:lnTo>
                <a:lnTo>
                  <a:pt x="12700" y="914933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79165" y="3560292"/>
            <a:ext cx="1609597" cy="927633"/>
          </a:xfrm>
          <a:custGeom>
            <a:avLst/>
            <a:gdLst>
              <a:gd name="connsiteX0" fmla="*/ 12700 w 1609597"/>
              <a:gd name="connsiteY0" fmla="*/ 914933 h 927633"/>
              <a:gd name="connsiteX1" fmla="*/ 1596897 w 1609597"/>
              <a:gd name="connsiteY1" fmla="*/ 914933 h 927633"/>
              <a:gd name="connsiteX2" fmla="*/ 1596897 w 1609597"/>
              <a:gd name="connsiteY2" fmla="*/ 12700 h 927633"/>
              <a:gd name="connsiteX3" fmla="*/ 12700 w 1609597"/>
              <a:gd name="connsiteY3" fmla="*/ 12700 h 927633"/>
              <a:gd name="connsiteX4" fmla="*/ 12700 w 1609597"/>
              <a:gd name="connsiteY4" fmla="*/ 914933 h 9276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9597" h="927633">
                <a:moveTo>
                  <a:pt x="12700" y="914933"/>
                </a:moveTo>
                <a:lnTo>
                  <a:pt x="1596897" y="914933"/>
                </a:lnTo>
                <a:lnTo>
                  <a:pt x="1596897" y="12700"/>
                </a:lnTo>
                <a:lnTo>
                  <a:pt x="12700" y="12700"/>
                </a:lnTo>
                <a:lnTo>
                  <a:pt x="12700" y="914933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79165" y="4602327"/>
            <a:ext cx="1609597" cy="927633"/>
          </a:xfrm>
          <a:custGeom>
            <a:avLst/>
            <a:gdLst>
              <a:gd name="connsiteX0" fmla="*/ 12700 w 1609597"/>
              <a:gd name="connsiteY0" fmla="*/ 914933 h 927633"/>
              <a:gd name="connsiteX1" fmla="*/ 1596897 w 1609597"/>
              <a:gd name="connsiteY1" fmla="*/ 914933 h 927633"/>
              <a:gd name="connsiteX2" fmla="*/ 1596897 w 1609597"/>
              <a:gd name="connsiteY2" fmla="*/ 12700 h 927633"/>
              <a:gd name="connsiteX3" fmla="*/ 12700 w 1609597"/>
              <a:gd name="connsiteY3" fmla="*/ 12700 h 927633"/>
              <a:gd name="connsiteX4" fmla="*/ 12700 w 1609597"/>
              <a:gd name="connsiteY4" fmla="*/ 914933 h 9276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9597" h="927633">
                <a:moveTo>
                  <a:pt x="12700" y="914933"/>
                </a:moveTo>
                <a:lnTo>
                  <a:pt x="1596897" y="914933"/>
                </a:lnTo>
                <a:lnTo>
                  <a:pt x="1596897" y="12700"/>
                </a:lnTo>
                <a:lnTo>
                  <a:pt x="12700" y="12700"/>
                </a:lnTo>
                <a:lnTo>
                  <a:pt x="12700" y="914933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08200" y="1689100"/>
            <a:ext cx="1397000" cy="3340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749300" y="2247900"/>
            <a:ext cx="1117600" cy="825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TICS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APLICADOS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6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LA</a:t>
            </a:r>
            <a:r>
              <a:rPr lang="en-US" altLang="zh-CN" sz="14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6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EDUCACION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AMBIENTAL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292100"/>
            <a:ext cx="7086600" cy="1905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                <a:tab pos="25908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TICS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APLICADOS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LA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EDUCACIÓN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Y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EL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MEDIO</a:t>
            </a:r>
          </a:p>
          <a:p>
            <a:pPr>
              <a:lnSpc>
                <a:spcPts val="3300"/>
              </a:lnSpc>
              <a:tabLst>
                <a:tab pos="25908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AMBIENTE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25908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Intercambio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</a:p>
          <a:p>
            <a:pPr>
              <a:lnSpc>
                <a:spcPts val="1600"/>
              </a:lnSpc>
              <a:tabLst>
                <a:tab pos="25908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experiencia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y</a:t>
            </a:r>
          </a:p>
          <a:p>
            <a:pPr>
              <a:lnSpc>
                <a:spcPts val="1600"/>
              </a:lnSpc>
              <a:tabLst>
                <a:tab pos="25908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conocimientos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entre</a:t>
            </a:r>
          </a:p>
          <a:p>
            <a:pPr>
              <a:lnSpc>
                <a:spcPts val="1600"/>
              </a:lnSpc>
              <a:tabLst>
                <a:tab pos="25908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actores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sociales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581400" y="2489200"/>
            <a:ext cx="1295400" cy="275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Divulgación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proyectos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educativos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2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Concientización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del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daño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ocasionado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ala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naturaleza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Quehacer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ambiental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municipal,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nueva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2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forma</a:t>
            </a:r>
            <a:r>
              <a:rPr lang="en-US" altLang="zh-CN" sz="12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2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  <a:r>
              <a:rPr lang="en-US" altLang="zh-CN" sz="12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2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educar.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26846" y="2120150"/>
            <a:ext cx="1609597" cy="1249540"/>
          </a:xfrm>
          <a:custGeom>
            <a:avLst/>
            <a:gdLst>
              <a:gd name="connsiteX0" fmla="*/ 12700 w 1609597"/>
              <a:gd name="connsiteY0" fmla="*/ 1236840 h 1249540"/>
              <a:gd name="connsiteX1" fmla="*/ 1596897 w 1609597"/>
              <a:gd name="connsiteY1" fmla="*/ 1236840 h 1249540"/>
              <a:gd name="connsiteX2" fmla="*/ 1596897 w 1609597"/>
              <a:gd name="connsiteY2" fmla="*/ 12700 h 1249540"/>
              <a:gd name="connsiteX3" fmla="*/ 12700 w 1609597"/>
              <a:gd name="connsiteY3" fmla="*/ 12700 h 1249540"/>
              <a:gd name="connsiteX4" fmla="*/ 12700 w 1609597"/>
              <a:gd name="connsiteY4" fmla="*/ 1236840 h 12495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9597" h="1249540">
                <a:moveTo>
                  <a:pt x="12700" y="1236840"/>
                </a:moveTo>
                <a:lnTo>
                  <a:pt x="1596897" y="1236840"/>
                </a:lnTo>
                <a:lnTo>
                  <a:pt x="1596897" y="12700"/>
                </a:lnTo>
                <a:lnTo>
                  <a:pt x="12700" y="12700"/>
                </a:lnTo>
                <a:lnTo>
                  <a:pt x="12700" y="123684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79165" y="1256004"/>
            <a:ext cx="1609597" cy="927633"/>
          </a:xfrm>
          <a:custGeom>
            <a:avLst/>
            <a:gdLst>
              <a:gd name="connsiteX0" fmla="*/ 12700 w 1609597"/>
              <a:gd name="connsiteY0" fmla="*/ 914933 h 927633"/>
              <a:gd name="connsiteX1" fmla="*/ 1596897 w 1609597"/>
              <a:gd name="connsiteY1" fmla="*/ 914933 h 927633"/>
              <a:gd name="connsiteX2" fmla="*/ 1596897 w 1609597"/>
              <a:gd name="connsiteY2" fmla="*/ 12700 h 927633"/>
              <a:gd name="connsiteX3" fmla="*/ 12700 w 1609597"/>
              <a:gd name="connsiteY3" fmla="*/ 12700 h 927633"/>
              <a:gd name="connsiteX4" fmla="*/ 12700 w 1609597"/>
              <a:gd name="connsiteY4" fmla="*/ 914933 h 9276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9597" h="927633">
                <a:moveTo>
                  <a:pt x="12700" y="914933"/>
                </a:moveTo>
                <a:lnTo>
                  <a:pt x="1596897" y="914933"/>
                </a:lnTo>
                <a:lnTo>
                  <a:pt x="1596897" y="12700"/>
                </a:lnTo>
                <a:lnTo>
                  <a:pt x="12700" y="12700"/>
                </a:lnTo>
                <a:lnTo>
                  <a:pt x="12700" y="914933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79165" y="3560292"/>
            <a:ext cx="1609597" cy="927633"/>
          </a:xfrm>
          <a:custGeom>
            <a:avLst/>
            <a:gdLst>
              <a:gd name="connsiteX0" fmla="*/ 12700 w 1609597"/>
              <a:gd name="connsiteY0" fmla="*/ 914933 h 927633"/>
              <a:gd name="connsiteX1" fmla="*/ 1596897 w 1609597"/>
              <a:gd name="connsiteY1" fmla="*/ 914933 h 927633"/>
              <a:gd name="connsiteX2" fmla="*/ 1596897 w 1609597"/>
              <a:gd name="connsiteY2" fmla="*/ 12700 h 927633"/>
              <a:gd name="connsiteX3" fmla="*/ 12700 w 1609597"/>
              <a:gd name="connsiteY3" fmla="*/ 12700 h 927633"/>
              <a:gd name="connsiteX4" fmla="*/ 12700 w 1609597"/>
              <a:gd name="connsiteY4" fmla="*/ 914933 h 9276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9597" h="927633">
                <a:moveTo>
                  <a:pt x="12700" y="914933"/>
                </a:moveTo>
                <a:lnTo>
                  <a:pt x="1596897" y="914933"/>
                </a:lnTo>
                <a:lnTo>
                  <a:pt x="1596897" y="12700"/>
                </a:lnTo>
                <a:lnTo>
                  <a:pt x="12700" y="12700"/>
                </a:lnTo>
                <a:lnTo>
                  <a:pt x="12700" y="914933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069713" y="1713483"/>
            <a:ext cx="732790" cy="22225"/>
          </a:xfrm>
          <a:custGeom>
            <a:avLst/>
            <a:gdLst>
              <a:gd name="connsiteX0" fmla="*/ 6350 w 732790"/>
              <a:gd name="connsiteY0" fmla="*/ 6350 h 22225"/>
              <a:gd name="connsiteX1" fmla="*/ 726440 w 732790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32790" h="22225">
                <a:moveTo>
                  <a:pt x="6350" y="6350"/>
                </a:moveTo>
                <a:lnTo>
                  <a:pt x="726440" y="6350"/>
                </a:lnTo>
              </a:path>
            </a:pathLst>
          </a:custGeom>
          <a:ln w="12700">
            <a:solidFill>
              <a:srgbClr val="76787b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786628" y="1591055"/>
            <a:ext cx="235077" cy="263270"/>
          </a:xfrm>
          <a:custGeom>
            <a:avLst/>
            <a:gdLst>
              <a:gd name="connsiteX0" fmla="*/ 9525 w 235077"/>
              <a:gd name="connsiteY0" fmla="*/ 131572 h 263270"/>
              <a:gd name="connsiteX1" fmla="*/ 117475 w 235077"/>
              <a:gd name="connsiteY1" fmla="*/ 9525 h 263270"/>
              <a:gd name="connsiteX2" fmla="*/ 225551 w 235077"/>
              <a:gd name="connsiteY2" fmla="*/ 131572 h 263270"/>
              <a:gd name="connsiteX3" fmla="*/ 117475 w 235077"/>
              <a:gd name="connsiteY3" fmla="*/ 253745 h 263270"/>
              <a:gd name="connsiteX4" fmla="*/ 9525 w 235077"/>
              <a:gd name="connsiteY4" fmla="*/ 131572 h 2632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35077" h="263270">
                <a:moveTo>
                  <a:pt x="9525" y="131572"/>
                </a:moveTo>
                <a:cubicBezTo>
                  <a:pt x="9525" y="64135"/>
                  <a:pt x="57911" y="9525"/>
                  <a:pt x="117475" y="9525"/>
                </a:cubicBezTo>
                <a:cubicBezTo>
                  <a:pt x="177164" y="9525"/>
                  <a:pt x="225551" y="64135"/>
                  <a:pt x="225551" y="131572"/>
                </a:cubicBezTo>
                <a:cubicBezTo>
                  <a:pt x="225551" y="199136"/>
                  <a:pt x="177164" y="253745"/>
                  <a:pt x="117475" y="253745"/>
                </a:cubicBezTo>
                <a:cubicBezTo>
                  <a:pt x="57911" y="253745"/>
                  <a:pt x="9525" y="199136"/>
                  <a:pt x="9525" y="131572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009134" y="3998721"/>
            <a:ext cx="732790" cy="22225"/>
          </a:xfrm>
          <a:custGeom>
            <a:avLst/>
            <a:gdLst>
              <a:gd name="connsiteX0" fmla="*/ 6350 w 732790"/>
              <a:gd name="connsiteY0" fmla="*/ 6350 h 22225"/>
              <a:gd name="connsiteX1" fmla="*/ 726439 w 732790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32790" h="22225">
                <a:moveTo>
                  <a:pt x="6350" y="6350"/>
                </a:moveTo>
                <a:lnTo>
                  <a:pt x="726439" y="6350"/>
                </a:lnTo>
              </a:path>
            </a:pathLst>
          </a:custGeom>
          <a:ln w="12700">
            <a:solidFill>
              <a:srgbClr val="76787b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726048" y="3923538"/>
            <a:ext cx="235077" cy="263397"/>
          </a:xfrm>
          <a:custGeom>
            <a:avLst/>
            <a:gdLst>
              <a:gd name="connsiteX0" fmla="*/ 9525 w 235077"/>
              <a:gd name="connsiteY0" fmla="*/ 131698 h 263397"/>
              <a:gd name="connsiteX1" fmla="*/ 117602 w 235077"/>
              <a:gd name="connsiteY1" fmla="*/ 9525 h 263397"/>
              <a:gd name="connsiteX2" fmla="*/ 225552 w 235077"/>
              <a:gd name="connsiteY2" fmla="*/ 131698 h 263397"/>
              <a:gd name="connsiteX3" fmla="*/ 117602 w 235077"/>
              <a:gd name="connsiteY3" fmla="*/ 253872 h 263397"/>
              <a:gd name="connsiteX4" fmla="*/ 9525 w 235077"/>
              <a:gd name="connsiteY4" fmla="*/ 131698 h 26339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35077" h="263397">
                <a:moveTo>
                  <a:pt x="9525" y="131698"/>
                </a:moveTo>
                <a:cubicBezTo>
                  <a:pt x="9525" y="64261"/>
                  <a:pt x="57911" y="9525"/>
                  <a:pt x="117602" y="9525"/>
                </a:cubicBezTo>
                <a:cubicBezTo>
                  <a:pt x="177165" y="9525"/>
                  <a:pt x="225552" y="64261"/>
                  <a:pt x="225552" y="131698"/>
                </a:cubicBezTo>
                <a:cubicBezTo>
                  <a:pt x="225552" y="199135"/>
                  <a:pt x="177165" y="253872"/>
                  <a:pt x="117602" y="253872"/>
                </a:cubicBezTo>
                <a:cubicBezTo>
                  <a:pt x="57911" y="253872"/>
                  <a:pt x="9525" y="199135"/>
                  <a:pt x="9525" y="131698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" y="4114800"/>
            <a:ext cx="1524000" cy="5461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8200" y="1689100"/>
            <a:ext cx="1397000" cy="23241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56300" y="1117600"/>
            <a:ext cx="711200" cy="17272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05500" y="3594100"/>
            <a:ext cx="838200" cy="1181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914400" y="457200"/>
            <a:ext cx="2844800" cy="38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							</a:tabLst>
            </a:pP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PLATAFORMA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TICS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49300" y="2235200"/>
            <a:ext cx="812800" cy="406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Plataforma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TICS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581400" y="3911600"/>
            <a:ext cx="1308100" cy="190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REDES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SOCIALES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797300" y="1498600"/>
            <a:ext cx="749300" cy="190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INTERNET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6832600" y="914400"/>
            <a:ext cx="660400" cy="850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                <a:tab pos="63500" algn="l"/>
              </a:tabLst>
            </a:pPr>
            <a:r>
              <a:rPr lang="en-US" altLang="zh-CN" dirty="0" smtClean="0"/>
              <a:t>	</a:t>
            </a: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YOUTUBE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400"/>
              </a:lnSpc>
              <a:tabLst>
                <a:tab pos="635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BLOG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6718300" y="2324100"/>
            <a:ext cx="914400" cy="140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                <a:tab pos="88900" algn="l"/>
                <a:tab pos="101600" algn="l"/>
              </a:tabLst>
            </a:pPr>
            <a:r>
              <a:rPr lang="en-US" altLang="zh-CN" dirty="0" smtClean="0"/>
              <a:t>		</a:t>
            </a: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SITIOS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WEB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900"/>
              </a:lnSpc>
              <a:tabLst>
                <a:tab pos="88900" algn="l"/>
                <a:tab pos="1016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CORREO</a:t>
            </a:r>
          </a:p>
          <a:p>
            <a:pPr>
              <a:lnSpc>
                <a:spcPts val="1400"/>
              </a:lnSpc>
              <a:tabLst>
                <a:tab pos="88900" algn="l"/>
                <a:tab pos="1016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ELECTRÓNICO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400"/>
              </a:lnSpc>
              <a:tabLst>
                <a:tab pos="88900" algn="l"/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INSTAGRAM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6883400" y="3937000"/>
            <a:ext cx="4953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TWITER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6819900" y="4546600"/>
            <a:ext cx="6985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FACEBOOK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495300" y="4216400"/>
            <a:ext cx="10541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Beneficios: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495300" y="4813300"/>
            <a:ext cx="3721100" cy="162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2921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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Compartir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fotos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videos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>
                <a:tab pos="2921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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Buscar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soluciones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consensuadas</a:t>
            </a:r>
          </a:p>
          <a:p>
            <a:pPr>
              <a:lnSpc>
                <a:spcPts val="2100"/>
              </a:lnSpc>
              <a:tabLst>
                <a:tab pos="292100" algn="l"/>
              </a:tabLst>
            </a:pPr>
            <a:r>
              <a:rPr lang="en-US" altLang="zh-CN" dirty="0" smtClean="0"/>
              <a:t>	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entre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sectores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la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sociedad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>
                <a:tab pos="2921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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Concientización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del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daño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ambiental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457200"/>
            <a:ext cx="2006600" cy="38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							</a:tabLst>
            </a:pP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CONCLUSIÓN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1168400"/>
            <a:ext cx="7327900" cy="469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342900" algn="l"/>
              </a:tabLst>
            </a:pPr>
            <a:r>
              <a:rPr lang="en-US" altLang="zh-CN" sz="1596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El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nuevo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modelo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E.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A.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tiene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un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enfoque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integrador,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participativo,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solidario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responsable</a:t>
            </a:r>
          </a:p>
          <a:p>
            <a:pPr>
              <a:lnSpc>
                <a:spcPts val="19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con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la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sociedad,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comunidad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barrio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en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armonía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con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la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naturaleza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sus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recursos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naturales.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2095500"/>
            <a:ext cx="37084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1596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Su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ambito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aplicación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tipo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urbano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rural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2781300"/>
            <a:ext cx="73279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1596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Esta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sustentado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en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03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ejes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básicos: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el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club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jovenes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ambientalista,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la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escuela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ecológica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y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57300" y="3022600"/>
            <a:ext cx="37465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los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TICs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aplicado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la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educación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medio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ambiente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3721100"/>
            <a:ext cx="45466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1596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Fortalecer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el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quehacer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ambiental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municipal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comunitario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4406900"/>
            <a:ext cx="73279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1596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Promover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el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intercambio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experiencia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conocimiento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nivel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sectorial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(Mined,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Minsa,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Policia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57300" y="4648200"/>
            <a:ext cx="23876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Nacional,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AMUB,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Mi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crédito,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etc)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5359400"/>
            <a:ext cx="7340600" cy="711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342900" algn="l"/>
              </a:tabLst>
            </a:pPr>
            <a:r>
              <a:rPr lang="en-US" altLang="zh-CN" sz="1598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8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Mejorar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la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calidad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vida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la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ciudadanía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contribuir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al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desarrollo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sostenible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del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talento</a:t>
            </a:r>
          </a:p>
          <a:p>
            <a:pPr>
              <a:lnSpc>
                <a:spcPts val="19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humano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que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se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regfleje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en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el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progra}eso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econocmico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social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sus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protagonistas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familias</a:t>
            </a:r>
          </a:p>
          <a:p>
            <a:pPr>
              <a:lnSpc>
                <a:spcPts val="19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nicaraguenses.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6527800"/>
            <a:ext cx="65405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1596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El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modelo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busca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soluciones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desarrollo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problemáticas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que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hoy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dia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enfrentamos.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0" y="1257300"/>
            <a:ext cx="8851900" cy="5372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914400" y="457200"/>
            <a:ext cx="4927600" cy="38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							</a:tabLst>
            </a:pP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EJEMPLO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ESCUELAS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VERDES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36600"/>
            <a:ext cx="9067800" cy="6121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914400" y="457200"/>
            <a:ext cx="5981700" cy="38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							</a:tabLst>
            </a:pP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EJEMPLOS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TICS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APLICADA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LA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E.A.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100" y="177800"/>
            <a:ext cx="8382000" cy="661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1600"/>
            <a:ext cx="9144000" cy="650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12700"/>
            <a:ext cx="7327900" cy="1016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                <a:tab pos="342900" algn="l"/>
                <a:tab pos="1193800" algn="l"/>
              </a:tabLst>
            </a:pPr>
            <a:r>
              <a:rPr lang="en-US" altLang="zh-CN" dirty="0" smtClean="0"/>
              <a:t>		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ALGUNAS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PALABRAS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FINALES</a:t>
            </a:r>
          </a:p>
          <a:p>
            <a:pPr>
              <a:lnSpc>
                <a:spcPts val="2500"/>
              </a:lnSpc>
              <a:tabLst>
                <a:tab pos="342900" algn="l"/>
                <a:tab pos="1193800" algn="l"/>
              </a:tabLst>
            </a:pP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necesario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recordar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los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R.N.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han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proporcionado</a:t>
            </a:r>
          </a:p>
          <a:p>
            <a:pPr>
              <a:lnSpc>
                <a:spcPts val="2400"/>
              </a:lnSpc>
              <a:tabLst>
                <a:tab pos="342900" algn="l"/>
                <a:tab pos="1193800" algn="l"/>
              </a:tabLst>
            </a:pPr>
            <a:r>
              <a:rPr lang="en-US" altLang="zh-CN" dirty="0" smtClean="0"/>
              <a:t>	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beneficios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todos: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sustento,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abrigo,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protección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cura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57300" y="1079500"/>
            <a:ext cx="16891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enfermedades;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213100" y="1079500"/>
            <a:ext cx="1270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y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619500" y="1079500"/>
            <a:ext cx="1397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4025900" y="1079500"/>
            <a:ext cx="8128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cambio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5118100" y="1079500"/>
            <a:ext cx="4191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han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5816600" y="1079500"/>
            <a:ext cx="7620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sufrido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6845300" y="1079500"/>
            <a:ext cx="9906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deterioro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8115300" y="1079500"/>
            <a:ext cx="1270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y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1409700"/>
            <a:ext cx="7327900" cy="1041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destrucción.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Arto.2.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C.P.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expresa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que: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Los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R.N.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son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patrimonio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57300" y="2501900"/>
            <a:ext cx="10160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nacional.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540000" y="2501900"/>
            <a:ext cx="2794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La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098800" y="2501900"/>
            <a:ext cx="15113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preservación,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4889500" y="2501900"/>
            <a:ext cx="15621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conservación,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6731000" y="2501900"/>
            <a:ext cx="11049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desarrollo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8115300" y="2501900"/>
            <a:ext cx="1270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y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2870200"/>
            <a:ext cx="7340600" cy="2260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explotación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racional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los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recursos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naturales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corresponden</a:t>
            </a:r>
          </a:p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Estado,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quién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podrá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celebrar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contrato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explotación,</a:t>
            </a:r>
          </a:p>
          <a:p>
            <a:pPr>
              <a:lnSpc>
                <a:spcPts val="24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cuando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el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interés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nacional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lo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requiera»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342900" algn="l"/>
              </a:tabLst>
            </a:pP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en-US" altLang="zh-CN" sz="200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Ley</a:t>
            </a:r>
            <a:r>
              <a:rPr lang="en-US" altLang="zh-CN" sz="200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No.</a:t>
            </a:r>
            <a:r>
              <a:rPr lang="en-US" altLang="zh-CN" sz="200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217</a:t>
            </a:r>
            <a:r>
              <a:rPr lang="en-US" altLang="zh-CN" sz="200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(ley</a:t>
            </a:r>
            <a:r>
              <a:rPr lang="en-US" altLang="zh-CN" sz="200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General</a:t>
            </a:r>
            <a:r>
              <a:rPr lang="en-US" altLang="zh-CN" sz="200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del</a:t>
            </a:r>
            <a:r>
              <a:rPr lang="en-US" altLang="zh-CN" sz="200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Medio</a:t>
            </a:r>
            <a:r>
              <a:rPr lang="en-US" altLang="zh-CN" sz="200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Ambiente</a:t>
            </a:r>
            <a:r>
              <a:rPr lang="en-US" altLang="zh-CN" sz="200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00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los</a:t>
            </a:r>
            <a:r>
              <a:rPr lang="en-US" altLang="zh-CN" sz="200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6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R.N.),</a:t>
            </a:r>
          </a:p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establece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explotación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diversidad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biológica,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se</a:t>
            </a:r>
          </a:p>
          <a:p>
            <a:pPr>
              <a:lnSpc>
                <a:spcPts val="24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debe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hacer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basados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estudios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679a3"/>
                </a:solidFill>
                <a:latin typeface="Times New Roman" pitchFamily="18" charset="0"/>
                <a:cs typeface="Times New Roman" pitchFamily="18" charset="0"/>
              </a:rPr>
              <a:t>científicos.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457200"/>
            <a:ext cx="4140200" cy="38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							</a:tabLst>
            </a:pP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PREGUNTAS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FRECUENTES?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1117600"/>
            <a:ext cx="33147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EN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QUE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CONSISTE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LA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EDUCACIÓN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AMBIENTAL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1930400"/>
            <a:ext cx="18415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CUÁL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SU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PROPÓSITO?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2743200"/>
            <a:ext cx="65151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QUÉ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PROBLEMAS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AMBIENTALES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ENFRENTAMOS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HOY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DÍA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EN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LA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COMUNIDAD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O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EL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BARRIO?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3289300"/>
            <a:ext cx="66929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QUÉ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ESTRATEGIAS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PODEMOS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EMPLEAR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PARA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MEJORAR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LA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SOSTENIBILIDAD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AMBIENTAL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EL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57300" y="3454400"/>
            <a:ext cx="30353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ENTORNO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GEOGRÁFICO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DONDE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VIVIMOS?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4000500"/>
            <a:ext cx="15113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QUE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RECOMIENDAS?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3300" y="304800"/>
            <a:ext cx="4737100" cy="812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914400" y="1143000"/>
            <a:ext cx="177800" cy="21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							</a:tabLst>
            </a:pPr>
            <a:r>
              <a:rPr lang="en-US" altLang="zh-CN" sz="1596" dirty="0" smtClean="0">
                <a:solidFill>
                  <a:srgbClr val="00b050"/>
                </a:solidFill>
                <a:latin typeface="Wingdings" pitchFamily="18" charset="0"/>
                <a:cs typeface="Wingdings" pitchFamily="18" charset="0"/>
              </a:rPr>
              <a:t>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57300" y="482600"/>
            <a:ext cx="6985000" cy="1346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                <a:tab pos="38100" algn="l"/>
                <a:tab pos="1244600" algn="l"/>
              </a:tabLst>
            </a:pPr>
            <a:r>
              <a:rPr lang="en-US" altLang="zh-CN" dirty="0" smtClean="0"/>
              <a:t>		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LA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EDUCACIÓN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AMBIENTAL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38100" algn="l"/>
                <a:tab pos="12446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Conjunto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métodos,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técnicas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procedimientos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dirigidos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al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cuido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protección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del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medio</a:t>
            </a:r>
          </a:p>
          <a:p>
            <a:pPr>
              <a:lnSpc>
                <a:spcPts val="1700"/>
              </a:lnSpc>
              <a:tabLst>
                <a:tab pos="38100" algn="l"/>
                <a:tab pos="1244600" algn="l"/>
              </a:tabLst>
            </a:pP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ambiente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sus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recursos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naturales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(flora,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fauna,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agua,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suelo,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aire,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comunidades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humanas,</a:t>
            </a:r>
          </a:p>
          <a:p>
            <a:pPr>
              <a:lnSpc>
                <a:spcPts val="1700"/>
              </a:lnSpc>
              <a:tabLst>
                <a:tab pos="38100" algn="l"/>
                <a:tab pos="1244600" algn="l"/>
              </a:tabLst>
            </a:pP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incluso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la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b050"/>
                </a:solidFill>
                <a:latin typeface="Arial Narrow" pitchFamily="18" charset="0"/>
                <a:cs typeface="Arial Narrow" pitchFamily="18" charset="0"/>
              </a:rPr>
              <a:t>basura)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2286000"/>
            <a:ext cx="7327900" cy="2171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342900" algn="l"/>
              </a:tabLst>
            </a:pPr>
            <a:r>
              <a:rPr lang="en-US" altLang="zh-CN" sz="1598" dirty="0" smtClean="0">
                <a:solidFill>
                  <a:srgbClr val="0070c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98" dirty="0" smtClean="0">
                <a:solidFill>
                  <a:srgbClr val="0070c0"/>
                </a:solidFill>
                <a:latin typeface="Arial Narrow" pitchFamily="18" charset="0"/>
                <a:cs typeface="Arial Narrow" pitchFamily="18" charset="0"/>
              </a:rPr>
              <a:t>Respeto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70c0"/>
                </a:solidFill>
                <a:latin typeface="Arial Narrow" pitchFamily="18" charset="0"/>
                <a:cs typeface="Arial Narrow" pitchFamily="18" charset="0"/>
              </a:rPr>
              <a:t>a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70c0"/>
                </a:solidFill>
                <a:latin typeface="Arial Narrow" pitchFamily="18" charset="0"/>
                <a:cs typeface="Arial Narrow" pitchFamily="18" charset="0"/>
              </a:rPr>
              <a:t>todas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70c0"/>
                </a:solidFill>
                <a:latin typeface="Arial Narrow" pitchFamily="18" charset="0"/>
                <a:cs typeface="Arial Narrow" pitchFamily="18" charset="0"/>
              </a:rPr>
              <a:t>la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70c0"/>
                </a:solidFill>
                <a:latin typeface="Arial Narrow" pitchFamily="18" charset="0"/>
                <a:cs typeface="Arial Narrow" pitchFamily="18" charset="0"/>
              </a:rPr>
              <a:t>formas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70c0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70c0"/>
                </a:solidFill>
                <a:latin typeface="Arial Narrow" pitchFamily="18" charset="0"/>
                <a:cs typeface="Arial Narrow" pitchFamily="18" charset="0"/>
              </a:rPr>
              <a:t>vida</a:t>
            </a:r>
            <a:r>
              <a:rPr lang="en-US" altLang="zh-CN" sz="15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8" dirty="0" smtClean="0">
                <a:solidFill>
                  <a:srgbClr val="0070c0"/>
                </a:solidFill>
                <a:latin typeface="Arial Narrow" pitchFamily="18" charset="0"/>
                <a:cs typeface="Arial Narrow" pitchFamily="18" charset="0"/>
              </a:rPr>
              <a:t>existente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000"/>
              </a:lnSpc>
              <a:tabLst>
                <a:tab pos="342900" algn="l"/>
              </a:tabLst>
            </a:pPr>
            <a:r>
              <a:rPr lang="en-US" altLang="zh-CN" sz="1596" dirty="0" smtClean="0">
                <a:solidFill>
                  <a:srgbClr val="ca4b05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Conocimiento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actitudes,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valores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motivaciones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aspectos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ecológicos,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económicos,</a:t>
            </a:r>
          </a:p>
          <a:p>
            <a:pPr>
              <a:lnSpc>
                <a:spcPts val="17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sociales,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culturales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políticos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que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intervienen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en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el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M.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A.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su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desarrollo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sostenible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para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las</a:t>
            </a:r>
          </a:p>
          <a:p>
            <a:pPr>
              <a:lnSpc>
                <a:spcPts val="17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nuevas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ca4b05"/>
                </a:solidFill>
                <a:latin typeface="Arial Narrow" pitchFamily="18" charset="0"/>
                <a:cs typeface="Arial Narrow" pitchFamily="18" charset="0"/>
              </a:rPr>
              <a:t>generaciones.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000"/>
              </a:lnSpc>
              <a:tabLst>
                <a:tab pos="342900" algn="l"/>
              </a:tabLst>
            </a:pPr>
            <a:r>
              <a:rPr lang="en-US" altLang="zh-CN" sz="1596" dirty="0" smtClean="0">
                <a:solidFill>
                  <a:srgbClr val="ff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596" dirty="0" smtClean="0">
                <a:solidFill>
                  <a:srgbClr val="ff0000"/>
                </a:solidFill>
                <a:latin typeface="Arial Narrow" pitchFamily="18" charset="0"/>
                <a:cs typeface="Arial Narrow" pitchFamily="18" charset="0"/>
              </a:rPr>
              <a:t>Sectores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596" dirty="0" smtClean="0">
                <a:solidFill>
                  <a:srgbClr val="ff0000"/>
                </a:solidFill>
                <a:latin typeface="Arial Narrow" pitchFamily="18" charset="0"/>
                <a:cs typeface="Arial Narrow" pitchFamily="18" charset="0"/>
              </a:rPr>
              <a:t>involucrados: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596" dirty="0" smtClean="0">
                <a:solidFill>
                  <a:srgbClr val="ff0000"/>
                </a:solidFill>
                <a:latin typeface="Arial Narrow" pitchFamily="18" charset="0"/>
                <a:cs typeface="Arial Narrow" pitchFamily="18" charset="0"/>
              </a:rPr>
              <a:t>Alcaldia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596" dirty="0" smtClean="0">
                <a:solidFill>
                  <a:srgbClr val="ff0000"/>
                </a:solidFill>
                <a:latin typeface="Arial Narrow" pitchFamily="18" charset="0"/>
                <a:cs typeface="Arial Narrow" pitchFamily="18" charset="0"/>
              </a:rPr>
              <a:t>Municipal,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596" dirty="0" smtClean="0">
                <a:solidFill>
                  <a:srgbClr val="ff0000"/>
                </a:solidFill>
                <a:latin typeface="Arial Narrow" pitchFamily="18" charset="0"/>
                <a:cs typeface="Arial Narrow" pitchFamily="18" charset="0"/>
              </a:rPr>
              <a:t>MINSA,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596" dirty="0" smtClean="0">
                <a:solidFill>
                  <a:srgbClr val="ff0000"/>
                </a:solidFill>
                <a:latin typeface="Arial Narrow" pitchFamily="18" charset="0"/>
                <a:cs typeface="Arial Narrow" pitchFamily="18" charset="0"/>
              </a:rPr>
              <a:t>MINED,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596" dirty="0" smtClean="0">
                <a:solidFill>
                  <a:srgbClr val="ff0000"/>
                </a:solidFill>
                <a:latin typeface="Arial Narrow" pitchFamily="18" charset="0"/>
                <a:cs typeface="Arial Narrow" pitchFamily="18" charset="0"/>
              </a:rPr>
              <a:t>Policia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596" dirty="0" smtClean="0">
                <a:solidFill>
                  <a:srgbClr val="ff0000"/>
                </a:solidFill>
                <a:latin typeface="Arial Narrow" pitchFamily="18" charset="0"/>
                <a:cs typeface="Arial Narrow" pitchFamily="18" charset="0"/>
              </a:rPr>
              <a:t>Nacional,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596" dirty="0" smtClean="0">
                <a:solidFill>
                  <a:srgbClr val="ff0000"/>
                </a:solidFill>
                <a:latin typeface="Arial Narrow" pitchFamily="18" charset="0"/>
                <a:cs typeface="Arial Narrow" pitchFamily="18" charset="0"/>
              </a:rPr>
              <a:t>SINAPRED,</a:t>
            </a:r>
          </a:p>
          <a:p>
            <a:pPr>
              <a:lnSpc>
                <a:spcPts val="17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1596" dirty="0" smtClean="0">
                <a:solidFill>
                  <a:srgbClr val="ff0000"/>
                </a:solidFill>
                <a:latin typeface="Arial Narrow" pitchFamily="18" charset="0"/>
                <a:cs typeface="Arial Narrow" pitchFamily="18" charset="0"/>
              </a:rPr>
              <a:t>COMUPRED,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ff0000"/>
                </a:solidFill>
                <a:latin typeface="Arial Narrow" pitchFamily="18" charset="0"/>
                <a:cs typeface="Arial Narrow" pitchFamily="18" charset="0"/>
              </a:rPr>
              <a:t>Plan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ff0000"/>
                </a:solidFill>
                <a:latin typeface="Arial Narrow" pitchFamily="18" charset="0"/>
                <a:cs typeface="Arial Narrow" pitchFamily="18" charset="0"/>
              </a:rPr>
              <a:t>Nicaragua,</a:t>
            </a:r>
            <a:r>
              <a:rPr lang="en-US" altLang="zh-CN" sz="1596" dirty="0" smtClean="0">
                <a:solidFill>
                  <a:srgbClr val="ff0000"/>
                </a:solidFill>
                <a:latin typeface="Arial Narrow" pitchFamily="18" charset="0"/>
                <a:cs typeface="Arial Narrow" pitchFamily="18" charset="0"/>
              </a:rPr>
              <a:t>AMUB,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ff0000"/>
                </a:solidFill>
                <a:latin typeface="Arial Narrow" pitchFamily="18" charset="0"/>
                <a:cs typeface="Arial Narrow" pitchFamily="18" charset="0"/>
              </a:rPr>
              <a:t>Mi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ff0000"/>
                </a:solidFill>
                <a:latin typeface="Arial Narrow" pitchFamily="18" charset="0"/>
                <a:cs typeface="Arial Narrow" pitchFamily="18" charset="0"/>
              </a:rPr>
              <a:t>crédito,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ff0000"/>
                </a:solidFill>
                <a:latin typeface="Arial Narrow" pitchFamily="18" charset="0"/>
                <a:cs typeface="Arial Narrow" pitchFamily="18" charset="0"/>
              </a:rPr>
              <a:t>etc.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347846" y="2924936"/>
            <a:ext cx="1728216" cy="1656207"/>
          </a:xfrm>
          <a:custGeom>
            <a:avLst/>
            <a:gdLst>
              <a:gd name="connsiteX0" fmla="*/ 0 w 1728216"/>
              <a:gd name="connsiteY0" fmla="*/ 828040 h 1656207"/>
              <a:gd name="connsiteX1" fmla="*/ 864108 w 1728216"/>
              <a:gd name="connsiteY1" fmla="*/ 0 h 1656207"/>
              <a:gd name="connsiteX2" fmla="*/ 1728216 w 1728216"/>
              <a:gd name="connsiteY2" fmla="*/ 828040 h 1656207"/>
              <a:gd name="connsiteX3" fmla="*/ 864108 w 1728216"/>
              <a:gd name="connsiteY3" fmla="*/ 1656207 h 1656207"/>
              <a:gd name="connsiteX4" fmla="*/ 0 w 1728216"/>
              <a:gd name="connsiteY4" fmla="*/ 828040 h 16562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28216" h="1656207">
                <a:moveTo>
                  <a:pt x="0" y="828040"/>
                </a:moveTo>
                <a:cubicBezTo>
                  <a:pt x="0" y="370713"/>
                  <a:pt x="386842" y="0"/>
                  <a:pt x="864108" y="0"/>
                </a:cubicBezTo>
                <a:cubicBezTo>
                  <a:pt x="1341374" y="0"/>
                  <a:pt x="1728216" y="370713"/>
                  <a:pt x="1728216" y="828040"/>
                </a:cubicBezTo>
                <a:cubicBezTo>
                  <a:pt x="1728216" y="1285494"/>
                  <a:pt x="1341374" y="1656207"/>
                  <a:pt x="864108" y="1656207"/>
                </a:cubicBezTo>
                <a:cubicBezTo>
                  <a:pt x="386842" y="1656207"/>
                  <a:pt x="0" y="1285494"/>
                  <a:pt x="0" y="828040"/>
                </a:cubicBezTo>
              </a:path>
            </a:pathLst>
          </a:custGeom>
          <a:solidFill>
            <a:srgbClr val="ace3e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335146" y="2912236"/>
            <a:ext cx="1753616" cy="1681607"/>
          </a:xfrm>
          <a:custGeom>
            <a:avLst/>
            <a:gdLst>
              <a:gd name="connsiteX0" fmla="*/ 12700 w 1753616"/>
              <a:gd name="connsiteY0" fmla="*/ 840740 h 1681607"/>
              <a:gd name="connsiteX1" fmla="*/ 876808 w 1753616"/>
              <a:gd name="connsiteY1" fmla="*/ 12700 h 1681607"/>
              <a:gd name="connsiteX2" fmla="*/ 1740916 w 1753616"/>
              <a:gd name="connsiteY2" fmla="*/ 840740 h 1681607"/>
              <a:gd name="connsiteX3" fmla="*/ 876808 w 1753616"/>
              <a:gd name="connsiteY3" fmla="*/ 1668907 h 1681607"/>
              <a:gd name="connsiteX4" fmla="*/ 12700 w 1753616"/>
              <a:gd name="connsiteY4" fmla="*/ 840740 h 16816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53616" h="1681607">
                <a:moveTo>
                  <a:pt x="12700" y="840740"/>
                </a:moveTo>
                <a:cubicBezTo>
                  <a:pt x="12700" y="383413"/>
                  <a:pt x="399542" y="12700"/>
                  <a:pt x="876808" y="12700"/>
                </a:cubicBezTo>
                <a:cubicBezTo>
                  <a:pt x="1354074" y="12700"/>
                  <a:pt x="1740916" y="383413"/>
                  <a:pt x="1740916" y="840740"/>
                </a:cubicBezTo>
                <a:cubicBezTo>
                  <a:pt x="1740916" y="1298194"/>
                  <a:pt x="1354074" y="1668907"/>
                  <a:pt x="876808" y="1668907"/>
                </a:cubicBezTo>
                <a:cubicBezTo>
                  <a:pt x="399542" y="1668907"/>
                  <a:pt x="12700" y="1298194"/>
                  <a:pt x="12700" y="84074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724144" y="476630"/>
            <a:ext cx="1728215" cy="1656207"/>
          </a:xfrm>
          <a:custGeom>
            <a:avLst/>
            <a:gdLst>
              <a:gd name="connsiteX0" fmla="*/ 0 w 1728215"/>
              <a:gd name="connsiteY0" fmla="*/ 828166 h 1656207"/>
              <a:gd name="connsiteX1" fmla="*/ 864108 w 1728215"/>
              <a:gd name="connsiteY1" fmla="*/ 0 h 1656207"/>
              <a:gd name="connsiteX2" fmla="*/ 1728215 w 1728215"/>
              <a:gd name="connsiteY2" fmla="*/ 828166 h 1656207"/>
              <a:gd name="connsiteX3" fmla="*/ 864108 w 1728215"/>
              <a:gd name="connsiteY3" fmla="*/ 1656207 h 1656207"/>
              <a:gd name="connsiteX4" fmla="*/ 0 w 1728215"/>
              <a:gd name="connsiteY4" fmla="*/ 828166 h 16562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28215" h="1656207">
                <a:moveTo>
                  <a:pt x="0" y="828166"/>
                </a:moveTo>
                <a:cubicBezTo>
                  <a:pt x="0" y="370840"/>
                  <a:pt x="386841" y="0"/>
                  <a:pt x="864108" y="0"/>
                </a:cubicBezTo>
                <a:cubicBezTo>
                  <a:pt x="1341247" y="0"/>
                  <a:pt x="1728215" y="370840"/>
                  <a:pt x="1728215" y="828166"/>
                </a:cubicBezTo>
                <a:cubicBezTo>
                  <a:pt x="1728215" y="1285494"/>
                  <a:pt x="1341247" y="1656207"/>
                  <a:pt x="864108" y="1656207"/>
                </a:cubicBezTo>
                <a:cubicBezTo>
                  <a:pt x="386841" y="1656207"/>
                  <a:pt x="0" y="1285494"/>
                  <a:pt x="0" y="828166"/>
                </a:cubicBez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711444" y="463930"/>
            <a:ext cx="1753615" cy="1681607"/>
          </a:xfrm>
          <a:custGeom>
            <a:avLst/>
            <a:gdLst>
              <a:gd name="connsiteX0" fmla="*/ 12700 w 1753615"/>
              <a:gd name="connsiteY0" fmla="*/ 840866 h 1681607"/>
              <a:gd name="connsiteX1" fmla="*/ 876808 w 1753615"/>
              <a:gd name="connsiteY1" fmla="*/ 12700 h 1681607"/>
              <a:gd name="connsiteX2" fmla="*/ 1740915 w 1753615"/>
              <a:gd name="connsiteY2" fmla="*/ 840866 h 1681607"/>
              <a:gd name="connsiteX3" fmla="*/ 876808 w 1753615"/>
              <a:gd name="connsiteY3" fmla="*/ 1668907 h 1681607"/>
              <a:gd name="connsiteX4" fmla="*/ 12700 w 1753615"/>
              <a:gd name="connsiteY4" fmla="*/ 840866 h 16816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53615" h="1681607">
                <a:moveTo>
                  <a:pt x="12700" y="840866"/>
                </a:moveTo>
                <a:cubicBezTo>
                  <a:pt x="12700" y="383540"/>
                  <a:pt x="399541" y="12700"/>
                  <a:pt x="876808" y="12700"/>
                </a:cubicBezTo>
                <a:cubicBezTo>
                  <a:pt x="1353947" y="12700"/>
                  <a:pt x="1740915" y="383540"/>
                  <a:pt x="1740915" y="840866"/>
                </a:cubicBezTo>
                <a:cubicBezTo>
                  <a:pt x="1740915" y="1298194"/>
                  <a:pt x="1353947" y="1668907"/>
                  <a:pt x="876808" y="1668907"/>
                </a:cubicBezTo>
                <a:cubicBezTo>
                  <a:pt x="399541" y="1668907"/>
                  <a:pt x="12700" y="1298194"/>
                  <a:pt x="12700" y="840866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881370" y="3043047"/>
            <a:ext cx="1728215" cy="1656080"/>
          </a:xfrm>
          <a:custGeom>
            <a:avLst/>
            <a:gdLst>
              <a:gd name="connsiteX0" fmla="*/ 0 w 1728215"/>
              <a:gd name="connsiteY0" fmla="*/ 828039 h 1656080"/>
              <a:gd name="connsiteX1" fmla="*/ 864108 w 1728215"/>
              <a:gd name="connsiteY1" fmla="*/ 0 h 1656080"/>
              <a:gd name="connsiteX2" fmla="*/ 1728215 w 1728215"/>
              <a:gd name="connsiteY2" fmla="*/ 828039 h 1656080"/>
              <a:gd name="connsiteX3" fmla="*/ 864108 w 1728215"/>
              <a:gd name="connsiteY3" fmla="*/ 1656080 h 1656080"/>
              <a:gd name="connsiteX4" fmla="*/ 0 w 1728215"/>
              <a:gd name="connsiteY4" fmla="*/ 828039 h 16560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28215" h="1656080">
                <a:moveTo>
                  <a:pt x="0" y="828039"/>
                </a:moveTo>
                <a:cubicBezTo>
                  <a:pt x="0" y="370712"/>
                  <a:pt x="386841" y="0"/>
                  <a:pt x="864108" y="0"/>
                </a:cubicBezTo>
                <a:cubicBezTo>
                  <a:pt x="1341373" y="0"/>
                  <a:pt x="1728215" y="370712"/>
                  <a:pt x="1728215" y="828039"/>
                </a:cubicBezTo>
                <a:cubicBezTo>
                  <a:pt x="1728215" y="1285367"/>
                  <a:pt x="1341373" y="1656080"/>
                  <a:pt x="864108" y="1656080"/>
                </a:cubicBezTo>
                <a:cubicBezTo>
                  <a:pt x="386841" y="1656080"/>
                  <a:pt x="0" y="1285367"/>
                  <a:pt x="0" y="828039"/>
                </a:cubicBezTo>
              </a:path>
            </a:pathLst>
          </a:custGeom>
          <a:solidFill>
            <a:srgbClr val="92d05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868670" y="3030347"/>
            <a:ext cx="1753615" cy="1681480"/>
          </a:xfrm>
          <a:custGeom>
            <a:avLst/>
            <a:gdLst>
              <a:gd name="connsiteX0" fmla="*/ 12700 w 1753615"/>
              <a:gd name="connsiteY0" fmla="*/ 840739 h 1681480"/>
              <a:gd name="connsiteX1" fmla="*/ 876808 w 1753615"/>
              <a:gd name="connsiteY1" fmla="*/ 12700 h 1681480"/>
              <a:gd name="connsiteX2" fmla="*/ 1740915 w 1753615"/>
              <a:gd name="connsiteY2" fmla="*/ 840739 h 1681480"/>
              <a:gd name="connsiteX3" fmla="*/ 876808 w 1753615"/>
              <a:gd name="connsiteY3" fmla="*/ 1668780 h 1681480"/>
              <a:gd name="connsiteX4" fmla="*/ 12700 w 1753615"/>
              <a:gd name="connsiteY4" fmla="*/ 840739 h 16814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53615" h="1681480">
                <a:moveTo>
                  <a:pt x="12700" y="840739"/>
                </a:moveTo>
                <a:cubicBezTo>
                  <a:pt x="12700" y="383412"/>
                  <a:pt x="399541" y="12700"/>
                  <a:pt x="876808" y="12700"/>
                </a:cubicBezTo>
                <a:cubicBezTo>
                  <a:pt x="1354073" y="12700"/>
                  <a:pt x="1740915" y="383412"/>
                  <a:pt x="1740915" y="840739"/>
                </a:cubicBezTo>
                <a:cubicBezTo>
                  <a:pt x="1740915" y="1298067"/>
                  <a:pt x="1354073" y="1668780"/>
                  <a:pt x="876808" y="1668780"/>
                </a:cubicBezTo>
                <a:cubicBezTo>
                  <a:pt x="399541" y="1668780"/>
                  <a:pt x="12700" y="1298067"/>
                  <a:pt x="12700" y="840739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436108" y="5187696"/>
            <a:ext cx="1728215" cy="1656201"/>
          </a:xfrm>
          <a:custGeom>
            <a:avLst/>
            <a:gdLst>
              <a:gd name="connsiteX0" fmla="*/ 0 w 1728215"/>
              <a:gd name="connsiteY0" fmla="*/ 828116 h 1656201"/>
              <a:gd name="connsiteX1" fmla="*/ 864107 w 1728215"/>
              <a:gd name="connsiteY1" fmla="*/ 0 h 1656201"/>
              <a:gd name="connsiteX2" fmla="*/ 1728215 w 1728215"/>
              <a:gd name="connsiteY2" fmla="*/ 828116 h 1656201"/>
              <a:gd name="connsiteX3" fmla="*/ 864107 w 1728215"/>
              <a:gd name="connsiteY3" fmla="*/ 1656201 h 1656201"/>
              <a:gd name="connsiteX4" fmla="*/ 0 w 1728215"/>
              <a:gd name="connsiteY4" fmla="*/ 828116 h 165620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28215" h="1656201">
                <a:moveTo>
                  <a:pt x="0" y="828116"/>
                </a:moveTo>
                <a:cubicBezTo>
                  <a:pt x="0" y="370713"/>
                  <a:pt x="386841" y="0"/>
                  <a:pt x="864107" y="0"/>
                </a:cubicBezTo>
                <a:cubicBezTo>
                  <a:pt x="1341373" y="0"/>
                  <a:pt x="1728215" y="370713"/>
                  <a:pt x="1728215" y="828116"/>
                </a:cubicBezTo>
                <a:cubicBezTo>
                  <a:pt x="1728215" y="1285455"/>
                  <a:pt x="1341373" y="1656201"/>
                  <a:pt x="864107" y="1656201"/>
                </a:cubicBezTo>
                <a:cubicBezTo>
                  <a:pt x="386841" y="1656201"/>
                  <a:pt x="0" y="1285455"/>
                  <a:pt x="0" y="828116"/>
                </a:cubicBezTo>
              </a:path>
            </a:pathLst>
          </a:custGeom>
          <a:solidFill>
            <a:srgbClr val="ff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423408" y="5174996"/>
            <a:ext cx="1753615" cy="1681601"/>
          </a:xfrm>
          <a:custGeom>
            <a:avLst/>
            <a:gdLst>
              <a:gd name="connsiteX0" fmla="*/ 12700 w 1753615"/>
              <a:gd name="connsiteY0" fmla="*/ 840816 h 1681601"/>
              <a:gd name="connsiteX1" fmla="*/ 876807 w 1753615"/>
              <a:gd name="connsiteY1" fmla="*/ 12700 h 1681601"/>
              <a:gd name="connsiteX2" fmla="*/ 1740915 w 1753615"/>
              <a:gd name="connsiteY2" fmla="*/ 840816 h 1681601"/>
              <a:gd name="connsiteX3" fmla="*/ 876807 w 1753615"/>
              <a:gd name="connsiteY3" fmla="*/ 1668901 h 1681601"/>
              <a:gd name="connsiteX4" fmla="*/ 12700 w 1753615"/>
              <a:gd name="connsiteY4" fmla="*/ 840816 h 168160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53615" h="1681601">
                <a:moveTo>
                  <a:pt x="12700" y="840816"/>
                </a:moveTo>
                <a:cubicBezTo>
                  <a:pt x="12700" y="383413"/>
                  <a:pt x="399541" y="12700"/>
                  <a:pt x="876807" y="12700"/>
                </a:cubicBezTo>
                <a:cubicBezTo>
                  <a:pt x="1354073" y="12700"/>
                  <a:pt x="1740915" y="383413"/>
                  <a:pt x="1740915" y="840816"/>
                </a:cubicBezTo>
                <a:cubicBezTo>
                  <a:pt x="1740915" y="1298155"/>
                  <a:pt x="1354073" y="1668901"/>
                  <a:pt x="876807" y="1668901"/>
                </a:cubicBezTo>
                <a:cubicBezTo>
                  <a:pt x="399541" y="1668901"/>
                  <a:pt x="12700" y="1298155"/>
                  <a:pt x="12700" y="840816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131820" y="5201792"/>
            <a:ext cx="1728216" cy="1656207"/>
          </a:xfrm>
          <a:custGeom>
            <a:avLst/>
            <a:gdLst>
              <a:gd name="connsiteX0" fmla="*/ 0 w 1728216"/>
              <a:gd name="connsiteY0" fmla="*/ 828116 h 1656207"/>
              <a:gd name="connsiteX1" fmla="*/ 864108 w 1728216"/>
              <a:gd name="connsiteY1" fmla="*/ 0 h 1656207"/>
              <a:gd name="connsiteX2" fmla="*/ 1728215 w 1728216"/>
              <a:gd name="connsiteY2" fmla="*/ 828116 h 1656207"/>
              <a:gd name="connsiteX3" fmla="*/ 864108 w 1728216"/>
              <a:gd name="connsiteY3" fmla="*/ 1656207 h 1656207"/>
              <a:gd name="connsiteX4" fmla="*/ 0 w 1728216"/>
              <a:gd name="connsiteY4" fmla="*/ 828116 h 16562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28216" h="1656207">
                <a:moveTo>
                  <a:pt x="0" y="828116"/>
                </a:moveTo>
                <a:cubicBezTo>
                  <a:pt x="0" y="370713"/>
                  <a:pt x="386841" y="0"/>
                  <a:pt x="864108" y="0"/>
                </a:cubicBezTo>
                <a:cubicBezTo>
                  <a:pt x="1341373" y="0"/>
                  <a:pt x="1728215" y="370713"/>
                  <a:pt x="1728215" y="828116"/>
                </a:cubicBezTo>
                <a:cubicBezTo>
                  <a:pt x="1728215" y="1285456"/>
                  <a:pt x="1341373" y="1656207"/>
                  <a:pt x="864108" y="1656207"/>
                </a:cubicBezTo>
                <a:cubicBezTo>
                  <a:pt x="386841" y="1656207"/>
                  <a:pt x="0" y="1285456"/>
                  <a:pt x="0" y="828116"/>
                </a:cubicBezTo>
              </a:path>
            </a:pathLst>
          </a:custGeom>
          <a:solidFill>
            <a:srgbClr val="fba67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119120" y="5189092"/>
            <a:ext cx="1753616" cy="1681607"/>
          </a:xfrm>
          <a:custGeom>
            <a:avLst/>
            <a:gdLst>
              <a:gd name="connsiteX0" fmla="*/ 12700 w 1753616"/>
              <a:gd name="connsiteY0" fmla="*/ 840816 h 1681607"/>
              <a:gd name="connsiteX1" fmla="*/ 876808 w 1753616"/>
              <a:gd name="connsiteY1" fmla="*/ 12700 h 1681607"/>
              <a:gd name="connsiteX2" fmla="*/ 1740915 w 1753616"/>
              <a:gd name="connsiteY2" fmla="*/ 840816 h 1681607"/>
              <a:gd name="connsiteX3" fmla="*/ 876808 w 1753616"/>
              <a:gd name="connsiteY3" fmla="*/ 1668907 h 1681607"/>
              <a:gd name="connsiteX4" fmla="*/ 12700 w 1753616"/>
              <a:gd name="connsiteY4" fmla="*/ 840816 h 16816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53616" h="1681607">
                <a:moveTo>
                  <a:pt x="12700" y="840816"/>
                </a:moveTo>
                <a:cubicBezTo>
                  <a:pt x="12700" y="383413"/>
                  <a:pt x="399541" y="12700"/>
                  <a:pt x="876808" y="12700"/>
                </a:cubicBezTo>
                <a:cubicBezTo>
                  <a:pt x="1354073" y="12700"/>
                  <a:pt x="1740915" y="383413"/>
                  <a:pt x="1740915" y="840816"/>
                </a:cubicBezTo>
                <a:cubicBezTo>
                  <a:pt x="1740915" y="1298156"/>
                  <a:pt x="1354073" y="1668907"/>
                  <a:pt x="876808" y="1668907"/>
                </a:cubicBezTo>
                <a:cubicBezTo>
                  <a:pt x="399541" y="1668907"/>
                  <a:pt x="12700" y="1298156"/>
                  <a:pt x="12700" y="840816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99591" y="3077336"/>
            <a:ext cx="1728165" cy="1656207"/>
          </a:xfrm>
          <a:custGeom>
            <a:avLst/>
            <a:gdLst>
              <a:gd name="connsiteX0" fmla="*/ 0 w 1728165"/>
              <a:gd name="connsiteY0" fmla="*/ 828040 h 1656207"/>
              <a:gd name="connsiteX1" fmla="*/ 864057 w 1728165"/>
              <a:gd name="connsiteY1" fmla="*/ 0 h 1656207"/>
              <a:gd name="connsiteX2" fmla="*/ 1728165 w 1728165"/>
              <a:gd name="connsiteY2" fmla="*/ 828040 h 1656207"/>
              <a:gd name="connsiteX3" fmla="*/ 864057 w 1728165"/>
              <a:gd name="connsiteY3" fmla="*/ 1656207 h 1656207"/>
              <a:gd name="connsiteX4" fmla="*/ 0 w 1728165"/>
              <a:gd name="connsiteY4" fmla="*/ 828040 h 16562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28165" h="1656207">
                <a:moveTo>
                  <a:pt x="0" y="828040"/>
                </a:moveTo>
                <a:cubicBezTo>
                  <a:pt x="0" y="370713"/>
                  <a:pt x="386918" y="0"/>
                  <a:pt x="864057" y="0"/>
                </a:cubicBezTo>
                <a:cubicBezTo>
                  <a:pt x="1341323" y="0"/>
                  <a:pt x="1728165" y="370713"/>
                  <a:pt x="1728165" y="828040"/>
                </a:cubicBezTo>
                <a:cubicBezTo>
                  <a:pt x="1728165" y="1285494"/>
                  <a:pt x="1341323" y="1656207"/>
                  <a:pt x="864057" y="1656207"/>
                </a:cubicBezTo>
                <a:cubicBezTo>
                  <a:pt x="386918" y="1656207"/>
                  <a:pt x="0" y="1285494"/>
                  <a:pt x="0" y="828040"/>
                </a:cubicBezTo>
              </a:path>
            </a:pathLst>
          </a:custGeom>
          <a:solidFill>
            <a:srgbClr val="e4e5e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86891" y="3064636"/>
            <a:ext cx="1753565" cy="1681607"/>
          </a:xfrm>
          <a:custGeom>
            <a:avLst/>
            <a:gdLst>
              <a:gd name="connsiteX0" fmla="*/ 12700 w 1753565"/>
              <a:gd name="connsiteY0" fmla="*/ 840740 h 1681607"/>
              <a:gd name="connsiteX1" fmla="*/ 876757 w 1753565"/>
              <a:gd name="connsiteY1" fmla="*/ 12700 h 1681607"/>
              <a:gd name="connsiteX2" fmla="*/ 1740865 w 1753565"/>
              <a:gd name="connsiteY2" fmla="*/ 840740 h 1681607"/>
              <a:gd name="connsiteX3" fmla="*/ 876757 w 1753565"/>
              <a:gd name="connsiteY3" fmla="*/ 1668907 h 1681607"/>
              <a:gd name="connsiteX4" fmla="*/ 12700 w 1753565"/>
              <a:gd name="connsiteY4" fmla="*/ 840740 h 16816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53565" h="1681607">
                <a:moveTo>
                  <a:pt x="12700" y="840740"/>
                </a:moveTo>
                <a:cubicBezTo>
                  <a:pt x="12700" y="383413"/>
                  <a:pt x="399618" y="12700"/>
                  <a:pt x="876757" y="12700"/>
                </a:cubicBezTo>
                <a:cubicBezTo>
                  <a:pt x="1354023" y="12700"/>
                  <a:pt x="1740865" y="383413"/>
                  <a:pt x="1740865" y="840740"/>
                </a:cubicBezTo>
                <a:cubicBezTo>
                  <a:pt x="1740865" y="1298194"/>
                  <a:pt x="1354023" y="1668907"/>
                  <a:pt x="876757" y="1668907"/>
                </a:cubicBezTo>
                <a:cubicBezTo>
                  <a:pt x="399618" y="1668907"/>
                  <a:pt x="12700" y="1298194"/>
                  <a:pt x="12700" y="84074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043609" y="5153405"/>
            <a:ext cx="1728165" cy="1656145"/>
          </a:xfrm>
          <a:custGeom>
            <a:avLst/>
            <a:gdLst>
              <a:gd name="connsiteX0" fmla="*/ 0 w 1728165"/>
              <a:gd name="connsiteY0" fmla="*/ 828052 h 1656145"/>
              <a:gd name="connsiteX1" fmla="*/ 864057 w 1728165"/>
              <a:gd name="connsiteY1" fmla="*/ 0 h 1656145"/>
              <a:gd name="connsiteX2" fmla="*/ 1728165 w 1728165"/>
              <a:gd name="connsiteY2" fmla="*/ 828052 h 1656145"/>
              <a:gd name="connsiteX3" fmla="*/ 864057 w 1728165"/>
              <a:gd name="connsiteY3" fmla="*/ 1656145 h 1656145"/>
              <a:gd name="connsiteX4" fmla="*/ 0 w 1728165"/>
              <a:gd name="connsiteY4" fmla="*/ 828052 h 165614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28165" h="1656145">
                <a:moveTo>
                  <a:pt x="0" y="828052"/>
                </a:moveTo>
                <a:cubicBezTo>
                  <a:pt x="0" y="370713"/>
                  <a:pt x="386918" y="0"/>
                  <a:pt x="864057" y="0"/>
                </a:cubicBezTo>
                <a:cubicBezTo>
                  <a:pt x="1341323" y="0"/>
                  <a:pt x="1728165" y="370713"/>
                  <a:pt x="1728165" y="828052"/>
                </a:cubicBezTo>
                <a:cubicBezTo>
                  <a:pt x="1728165" y="1285392"/>
                  <a:pt x="1341323" y="1656145"/>
                  <a:pt x="864057" y="1656145"/>
                </a:cubicBezTo>
                <a:cubicBezTo>
                  <a:pt x="386918" y="1656145"/>
                  <a:pt x="0" y="1285392"/>
                  <a:pt x="0" y="828052"/>
                </a:cubicBezTo>
              </a:path>
            </a:pathLst>
          </a:custGeom>
          <a:solidFill>
            <a:srgbClr val="5acef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030909" y="5140705"/>
            <a:ext cx="1753565" cy="1681545"/>
          </a:xfrm>
          <a:custGeom>
            <a:avLst/>
            <a:gdLst>
              <a:gd name="connsiteX0" fmla="*/ 12700 w 1753565"/>
              <a:gd name="connsiteY0" fmla="*/ 840752 h 1681545"/>
              <a:gd name="connsiteX1" fmla="*/ 876757 w 1753565"/>
              <a:gd name="connsiteY1" fmla="*/ 12700 h 1681545"/>
              <a:gd name="connsiteX2" fmla="*/ 1740865 w 1753565"/>
              <a:gd name="connsiteY2" fmla="*/ 840752 h 1681545"/>
              <a:gd name="connsiteX3" fmla="*/ 876757 w 1753565"/>
              <a:gd name="connsiteY3" fmla="*/ 1668845 h 1681545"/>
              <a:gd name="connsiteX4" fmla="*/ 12700 w 1753565"/>
              <a:gd name="connsiteY4" fmla="*/ 840752 h 168154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53565" h="1681545">
                <a:moveTo>
                  <a:pt x="12700" y="840752"/>
                </a:moveTo>
                <a:cubicBezTo>
                  <a:pt x="12700" y="383413"/>
                  <a:pt x="399618" y="12700"/>
                  <a:pt x="876757" y="12700"/>
                </a:cubicBezTo>
                <a:cubicBezTo>
                  <a:pt x="1354023" y="12700"/>
                  <a:pt x="1740865" y="383413"/>
                  <a:pt x="1740865" y="840752"/>
                </a:cubicBezTo>
                <a:cubicBezTo>
                  <a:pt x="1740865" y="1298092"/>
                  <a:pt x="1354023" y="1668845"/>
                  <a:pt x="876757" y="1668845"/>
                </a:cubicBezTo>
                <a:cubicBezTo>
                  <a:pt x="399618" y="1668845"/>
                  <a:pt x="12700" y="1298092"/>
                  <a:pt x="12700" y="840752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99591" y="764666"/>
            <a:ext cx="1728165" cy="1656207"/>
          </a:xfrm>
          <a:custGeom>
            <a:avLst/>
            <a:gdLst>
              <a:gd name="connsiteX0" fmla="*/ 0 w 1728165"/>
              <a:gd name="connsiteY0" fmla="*/ 828166 h 1656207"/>
              <a:gd name="connsiteX1" fmla="*/ 864057 w 1728165"/>
              <a:gd name="connsiteY1" fmla="*/ 0 h 1656207"/>
              <a:gd name="connsiteX2" fmla="*/ 1728165 w 1728165"/>
              <a:gd name="connsiteY2" fmla="*/ 828166 h 1656207"/>
              <a:gd name="connsiteX3" fmla="*/ 864057 w 1728165"/>
              <a:gd name="connsiteY3" fmla="*/ 1656206 h 1656207"/>
              <a:gd name="connsiteX4" fmla="*/ 0 w 1728165"/>
              <a:gd name="connsiteY4" fmla="*/ 828166 h 16562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28165" h="1656207">
                <a:moveTo>
                  <a:pt x="0" y="828166"/>
                </a:moveTo>
                <a:cubicBezTo>
                  <a:pt x="0" y="370840"/>
                  <a:pt x="386918" y="0"/>
                  <a:pt x="864057" y="0"/>
                </a:cubicBezTo>
                <a:cubicBezTo>
                  <a:pt x="1341323" y="0"/>
                  <a:pt x="1728165" y="370840"/>
                  <a:pt x="1728165" y="828166"/>
                </a:cubicBezTo>
                <a:cubicBezTo>
                  <a:pt x="1728165" y="1285493"/>
                  <a:pt x="1341323" y="1656206"/>
                  <a:pt x="864057" y="1656206"/>
                </a:cubicBezTo>
                <a:cubicBezTo>
                  <a:pt x="386918" y="1656206"/>
                  <a:pt x="0" y="1285493"/>
                  <a:pt x="0" y="828166"/>
                </a:cubicBezTo>
              </a:path>
            </a:pathLst>
          </a:custGeom>
          <a:solidFill>
            <a:srgbClr val="7c984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86891" y="751966"/>
            <a:ext cx="1753565" cy="1681607"/>
          </a:xfrm>
          <a:custGeom>
            <a:avLst/>
            <a:gdLst>
              <a:gd name="connsiteX0" fmla="*/ 12700 w 1753565"/>
              <a:gd name="connsiteY0" fmla="*/ 840866 h 1681607"/>
              <a:gd name="connsiteX1" fmla="*/ 876757 w 1753565"/>
              <a:gd name="connsiteY1" fmla="*/ 12700 h 1681607"/>
              <a:gd name="connsiteX2" fmla="*/ 1740865 w 1753565"/>
              <a:gd name="connsiteY2" fmla="*/ 840866 h 1681607"/>
              <a:gd name="connsiteX3" fmla="*/ 876757 w 1753565"/>
              <a:gd name="connsiteY3" fmla="*/ 1668906 h 1681607"/>
              <a:gd name="connsiteX4" fmla="*/ 12700 w 1753565"/>
              <a:gd name="connsiteY4" fmla="*/ 840866 h 16816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53565" h="1681607">
                <a:moveTo>
                  <a:pt x="12700" y="840866"/>
                </a:moveTo>
                <a:cubicBezTo>
                  <a:pt x="12700" y="383540"/>
                  <a:pt x="399618" y="12700"/>
                  <a:pt x="876757" y="12700"/>
                </a:cubicBezTo>
                <a:cubicBezTo>
                  <a:pt x="1354023" y="12700"/>
                  <a:pt x="1740865" y="383540"/>
                  <a:pt x="1740865" y="840866"/>
                </a:cubicBezTo>
                <a:cubicBezTo>
                  <a:pt x="1740865" y="1298193"/>
                  <a:pt x="1354023" y="1668906"/>
                  <a:pt x="876757" y="1668906"/>
                </a:cubicBezTo>
                <a:cubicBezTo>
                  <a:pt x="399618" y="1668906"/>
                  <a:pt x="12700" y="1298193"/>
                  <a:pt x="12700" y="840866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369055" y="764666"/>
            <a:ext cx="1728216" cy="1656207"/>
          </a:xfrm>
          <a:custGeom>
            <a:avLst/>
            <a:gdLst>
              <a:gd name="connsiteX0" fmla="*/ 0 w 1728216"/>
              <a:gd name="connsiteY0" fmla="*/ 828166 h 1656207"/>
              <a:gd name="connsiteX1" fmla="*/ 864108 w 1728216"/>
              <a:gd name="connsiteY1" fmla="*/ 0 h 1656207"/>
              <a:gd name="connsiteX2" fmla="*/ 1728215 w 1728216"/>
              <a:gd name="connsiteY2" fmla="*/ 828166 h 1656207"/>
              <a:gd name="connsiteX3" fmla="*/ 864108 w 1728216"/>
              <a:gd name="connsiteY3" fmla="*/ 1656206 h 1656207"/>
              <a:gd name="connsiteX4" fmla="*/ 0 w 1728216"/>
              <a:gd name="connsiteY4" fmla="*/ 828166 h 16562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28216" h="1656207">
                <a:moveTo>
                  <a:pt x="0" y="828166"/>
                </a:moveTo>
                <a:cubicBezTo>
                  <a:pt x="0" y="370840"/>
                  <a:pt x="386841" y="0"/>
                  <a:pt x="864108" y="0"/>
                </a:cubicBezTo>
                <a:cubicBezTo>
                  <a:pt x="1341373" y="0"/>
                  <a:pt x="1728215" y="370840"/>
                  <a:pt x="1728215" y="828166"/>
                </a:cubicBezTo>
                <a:cubicBezTo>
                  <a:pt x="1728215" y="1285493"/>
                  <a:pt x="1341373" y="1656206"/>
                  <a:pt x="864108" y="1656206"/>
                </a:cubicBezTo>
                <a:cubicBezTo>
                  <a:pt x="386841" y="1656206"/>
                  <a:pt x="0" y="1285493"/>
                  <a:pt x="0" y="828166"/>
                </a:cubicBezTo>
              </a:path>
            </a:pathLst>
          </a:custGeom>
          <a:solidFill>
            <a:srgbClr val="daceb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356355" y="751966"/>
            <a:ext cx="1753616" cy="1681607"/>
          </a:xfrm>
          <a:custGeom>
            <a:avLst/>
            <a:gdLst>
              <a:gd name="connsiteX0" fmla="*/ 12700 w 1753616"/>
              <a:gd name="connsiteY0" fmla="*/ 840866 h 1681607"/>
              <a:gd name="connsiteX1" fmla="*/ 876808 w 1753616"/>
              <a:gd name="connsiteY1" fmla="*/ 12700 h 1681607"/>
              <a:gd name="connsiteX2" fmla="*/ 1740915 w 1753616"/>
              <a:gd name="connsiteY2" fmla="*/ 840866 h 1681607"/>
              <a:gd name="connsiteX3" fmla="*/ 876808 w 1753616"/>
              <a:gd name="connsiteY3" fmla="*/ 1668906 h 1681607"/>
              <a:gd name="connsiteX4" fmla="*/ 12700 w 1753616"/>
              <a:gd name="connsiteY4" fmla="*/ 840866 h 16816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53616" h="1681607">
                <a:moveTo>
                  <a:pt x="12700" y="840866"/>
                </a:moveTo>
                <a:cubicBezTo>
                  <a:pt x="12700" y="383540"/>
                  <a:pt x="399541" y="12700"/>
                  <a:pt x="876808" y="12700"/>
                </a:cubicBezTo>
                <a:cubicBezTo>
                  <a:pt x="1354073" y="12700"/>
                  <a:pt x="1740915" y="383540"/>
                  <a:pt x="1740915" y="840866"/>
                </a:cubicBezTo>
                <a:cubicBezTo>
                  <a:pt x="1740915" y="1298193"/>
                  <a:pt x="1354073" y="1668906"/>
                  <a:pt x="876808" y="1668906"/>
                </a:cubicBezTo>
                <a:cubicBezTo>
                  <a:pt x="399541" y="1668906"/>
                  <a:pt x="12700" y="1298193"/>
                  <a:pt x="12700" y="840866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171700"/>
            <a:ext cx="1257300" cy="1016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65600" y="2413000"/>
            <a:ext cx="127000" cy="5207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879600"/>
            <a:ext cx="1193800" cy="13081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40000" y="3505200"/>
            <a:ext cx="825500" cy="127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68700" y="3327400"/>
            <a:ext cx="1244600" cy="8636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67300" y="3505200"/>
            <a:ext cx="825500" cy="127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92300" y="4318000"/>
            <a:ext cx="1727200" cy="889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62400" y="4572000"/>
            <a:ext cx="266700" cy="6477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00600" y="4318000"/>
            <a:ext cx="901700" cy="11303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5778500" y="1168400"/>
            <a:ext cx="1409700" cy="5346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                <a:tab pos="279400" algn="l"/>
                <a:tab pos="4318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Contaminación</a:t>
            </a:r>
          </a:p>
          <a:p>
            <a:pPr>
              <a:lnSpc>
                <a:spcPts val="1600"/>
              </a:lnSpc>
              <a:tabLst>
                <a:tab pos="279400" algn="l"/>
                <a:tab pos="4318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auditiva</a:t>
            </a:r>
          </a:p>
          <a:p>
            <a:pPr>
              <a:lnSpc>
                <a:spcPts val="1600"/>
              </a:lnSpc>
              <a:tabLst>
                <a:tab pos="279400" algn="l"/>
                <a:tab pos="4318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vehicular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279400" algn="l"/>
                <a:tab pos="4318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La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basura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o</a:t>
            </a:r>
          </a:p>
          <a:p>
            <a:pPr>
              <a:lnSpc>
                <a:spcPts val="1600"/>
              </a:lnSpc>
              <a:tabLst>
                <a:tab pos="279400" algn="l"/>
                <a:tab pos="4318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desechos</a:t>
            </a:r>
          </a:p>
          <a:p>
            <a:pPr>
              <a:lnSpc>
                <a:spcPts val="1600"/>
              </a:lnSpc>
              <a:tabLst>
                <a:tab pos="279400" algn="l"/>
                <a:tab pos="4318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(solidos,</a:t>
            </a:r>
          </a:p>
          <a:p>
            <a:pPr>
              <a:lnSpc>
                <a:spcPts val="1600"/>
              </a:lnSpc>
              <a:tabLst>
                <a:tab pos="279400" algn="l"/>
                <a:tab pos="431800" algn="l"/>
              </a:tabLst>
            </a:pPr>
            <a:r>
              <a:rPr lang="en-US" altLang="zh-CN" dirty="0" smtClean="0"/>
              <a:t>		</a:t>
            </a:r>
            <a:r>
              <a:rPr lang="en-US" altLang="zh-CN" sz="1406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líquidos</a:t>
            </a:r>
            <a:r>
              <a:rPr lang="en-US" altLang="zh-CN" sz="14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6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o</a:t>
            </a:r>
          </a:p>
          <a:p>
            <a:pPr>
              <a:lnSpc>
                <a:spcPts val="1600"/>
              </a:lnSpc>
              <a:tabLst>
                <a:tab pos="279400" algn="l"/>
                <a:tab pos="4318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gaseosos)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200"/>
              </a:lnSpc>
              <a:tabLst>
                <a:tab pos="279400" algn="l"/>
                <a:tab pos="4318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Contaminación</a:t>
            </a:r>
          </a:p>
          <a:p>
            <a:pPr>
              <a:lnSpc>
                <a:spcPts val="1600"/>
              </a:lnSpc>
              <a:tabLst>
                <a:tab pos="279400" algn="l"/>
                <a:tab pos="4318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agrícola,</a:t>
            </a:r>
          </a:p>
          <a:p>
            <a:pPr>
              <a:lnSpc>
                <a:spcPts val="1600"/>
              </a:lnSpc>
              <a:tabLst>
                <a:tab pos="279400" algn="l"/>
                <a:tab pos="431800" algn="l"/>
              </a:tabLst>
            </a:pPr>
            <a:r>
              <a:rPr lang="en-US" altLang="zh-CN" sz="1406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pecuaria</a:t>
            </a:r>
            <a:r>
              <a:rPr lang="en-US" altLang="zh-CN" sz="14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6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y</a:t>
            </a:r>
          </a:p>
          <a:p>
            <a:pPr>
              <a:lnSpc>
                <a:spcPts val="1600"/>
              </a:lnSpc>
              <a:tabLst>
                <a:tab pos="279400" algn="l"/>
                <a:tab pos="4318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domiciliar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81100" y="1308100"/>
            <a:ext cx="1117600" cy="4838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                <a:tab pos="25400" algn="l"/>
                <a:tab pos="2413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Falta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</a:p>
          <a:p>
            <a:pPr>
              <a:lnSpc>
                <a:spcPts val="1600"/>
              </a:lnSpc>
              <a:tabLst>
                <a:tab pos="25400" algn="l"/>
                <a:tab pos="2413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Educación</a:t>
            </a:r>
          </a:p>
          <a:p>
            <a:pPr>
              <a:lnSpc>
                <a:spcPts val="1600"/>
              </a:lnSpc>
              <a:tabLst>
                <a:tab pos="25400" algn="l"/>
                <a:tab pos="2413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ambiental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</a:t>
            </a:r>
          </a:p>
          <a:p>
            <a:pPr>
              <a:lnSpc>
                <a:spcPts val="1600"/>
              </a:lnSpc>
              <a:tabLst>
                <a:tab pos="25400" algn="l"/>
                <a:tab pos="2413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sectores</a:t>
            </a:r>
          </a:p>
          <a:p>
            <a:pPr>
              <a:lnSpc>
                <a:spcPts val="1600"/>
              </a:lnSpc>
              <a:tabLst>
                <a:tab pos="25400" algn="l"/>
                <a:tab pos="2413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sociales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800"/>
              </a:lnSpc>
              <a:tabLst>
                <a:tab pos="25400" algn="l"/>
                <a:tab pos="2413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Cambio</a:t>
            </a:r>
          </a:p>
          <a:p>
            <a:pPr>
              <a:lnSpc>
                <a:spcPts val="1600"/>
              </a:lnSpc>
              <a:tabLst>
                <a:tab pos="25400" algn="l"/>
                <a:tab pos="2413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climático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y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sus</a:t>
            </a:r>
          </a:p>
          <a:p>
            <a:pPr>
              <a:lnSpc>
                <a:spcPts val="1600"/>
              </a:lnSpc>
              <a:tabLst>
                <a:tab pos="25400" algn="l"/>
                <a:tab pos="2413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efectos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nivel</a:t>
            </a:r>
          </a:p>
          <a:p>
            <a:pPr>
              <a:lnSpc>
                <a:spcPts val="1600"/>
              </a:lnSpc>
              <a:tabLst>
                <a:tab pos="25400" algn="l"/>
                <a:tab pos="2413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municipal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y</a:t>
            </a:r>
          </a:p>
          <a:p>
            <a:pPr>
              <a:lnSpc>
                <a:spcPts val="1600"/>
              </a:lnSpc>
              <a:tabLst>
                <a:tab pos="25400" algn="l"/>
                <a:tab pos="2413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comunitario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600"/>
              </a:lnSpc>
              <a:tabLst>
                <a:tab pos="25400" algn="l"/>
                <a:tab pos="2413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Escases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del</a:t>
            </a:r>
          </a:p>
          <a:p>
            <a:pPr>
              <a:lnSpc>
                <a:spcPts val="1600"/>
              </a:lnSpc>
              <a:tabLst>
                <a:tab pos="25400" algn="l"/>
                <a:tab pos="2413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agua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416300" y="1257300"/>
            <a:ext cx="1333500" cy="520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                <a:tab pos="203200" algn="l"/>
                <a:tab pos="266700" algn="l"/>
              </a:tabLst>
            </a:pPr>
            <a:r>
              <a:rPr lang="en-US" altLang="zh-CN" dirty="0" smtClean="0"/>
              <a:t>	</a:t>
            </a:r>
            <a:r>
              <a:rPr lang="en-US" altLang="zh-CN" sz="1406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Nivel</a:t>
            </a:r>
            <a:r>
              <a:rPr lang="en-US" altLang="zh-CN" sz="14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6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</a:p>
          <a:p>
            <a:pPr>
              <a:lnSpc>
                <a:spcPts val="1600"/>
              </a:lnSpc>
              <a:tabLst>
                <a:tab pos="203200" algn="l"/>
                <a:tab pos="2667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pobreza,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salud,</a:t>
            </a:r>
          </a:p>
          <a:p>
            <a:pPr>
              <a:lnSpc>
                <a:spcPts val="1600"/>
              </a:lnSpc>
              <a:tabLst>
                <a:tab pos="203200" algn="l"/>
                <a:tab pos="2667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infraestructura</a:t>
            </a:r>
          </a:p>
          <a:p>
            <a:pPr>
              <a:lnSpc>
                <a:spcPts val="1600"/>
              </a:lnSpc>
              <a:tabLst>
                <a:tab pos="203200" algn="l"/>
                <a:tab pos="2667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física,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falta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</a:p>
          <a:p>
            <a:pPr>
              <a:lnSpc>
                <a:spcPts val="1600"/>
              </a:lnSpc>
              <a:tabLst>
                <a:tab pos="203200" algn="l"/>
                <a:tab pos="2667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recursos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600"/>
              </a:lnSpc>
              <a:tabLst>
                <a:tab pos="203200" algn="l"/>
                <a:tab pos="2667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dirty="0" smtClean="0">
                <a:solidFill>
                  <a:srgbClr val="863204"/>
                </a:solidFill>
                <a:latin typeface="Corbel" pitchFamily="18" charset="0"/>
                <a:cs typeface="Corbel" pitchFamily="18" charset="0"/>
              </a:rPr>
              <a:t>Problemas</a:t>
            </a:r>
          </a:p>
          <a:p>
            <a:pPr>
              <a:lnSpc>
                <a:spcPts val="1600"/>
              </a:lnSpc>
              <a:tabLst>
                <a:tab pos="203200" algn="l"/>
                <a:tab pos="2667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dirty="0" smtClean="0">
                <a:solidFill>
                  <a:srgbClr val="863204"/>
                </a:solidFill>
                <a:latin typeface="Corbel" pitchFamily="18" charset="0"/>
                <a:cs typeface="Corbel" pitchFamily="18" charset="0"/>
              </a:rPr>
              <a:t>ambientales</a:t>
            </a:r>
          </a:p>
          <a:p>
            <a:pPr>
              <a:lnSpc>
                <a:spcPts val="1600"/>
              </a:lnSpc>
              <a:tabLst>
                <a:tab pos="203200" algn="l"/>
                <a:tab pos="2667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dirty="0" smtClean="0">
                <a:solidFill>
                  <a:srgbClr val="863204"/>
                </a:solidFill>
                <a:latin typeface="Corbel" pitchFamily="18" charset="0"/>
                <a:cs typeface="Corbel" pitchFamily="18" charset="0"/>
              </a:rPr>
              <a:t>principales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203200" algn="l"/>
                <a:tab pos="2667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Deforestación</a:t>
            </a:r>
          </a:p>
          <a:p>
            <a:pPr>
              <a:lnSpc>
                <a:spcPts val="1600"/>
              </a:lnSpc>
              <a:tabLst>
                <a:tab pos="203200" algn="l"/>
                <a:tab pos="2667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y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quema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</a:p>
          <a:p>
            <a:pPr>
              <a:lnSpc>
                <a:spcPts val="1600"/>
              </a:lnSpc>
              <a:tabLst>
                <a:tab pos="203200" algn="l"/>
                <a:tab pos="266700" algn="l"/>
              </a:tabLst>
            </a:pPr>
            <a:r>
              <a:rPr lang="en-US" altLang="zh-CN" sz="1406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arboles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100" y="114300"/>
            <a:ext cx="8661400" cy="670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26846" y="2120150"/>
            <a:ext cx="1609597" cy="1249540"/>
          </a:xfrm>
          <a:custGeom>
            <a:avLst/>
            <a:gdLst>
              <a:gd name="connsiteX0" fmla="*/ 12700 w 1609597"/>
              <a:gd name="connsiteY0" fmla="*/ 1236840 h 1249540"/>
              <a:gd name="connsiteX1" fmla="*/ 1596897 w 1609597"/>
              <a:gd name="connsiteY1" fmla="*/ 1236840 h 1249540"/>
              <a:gd name="connsiteX2" fmla="*/ 1596897 w 1609597"/>
              <a:gd name="connsiteY2" fmla="*/ 12700 h 1249540"/>
              <a:gd name="connsiteX3" fmla="*/ 12700 w 1609597"/>
              <a:gd name="connsiteY3" fmla="*/ 12700 h 1249540"/>
              <a:gd name="connsiteX4" fmla="*/ 12700 w 1609597"/>
              <a:gd name="connsiteY4" fmla="*/ 1236840 h 12495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9597" h="1249540">
                <a:moveTo>
                  <a:pt x="12700" y="1236840"/>
                </a:moveTo>
                <a:lnTo>
                  <a:pt x="1596897" y="1236840"/>
                </a:lnTo>
                <a:lnTo>
                  <a:pt x="1596897" y="12700"/>
                </a:lnTo>
                <a:lnTo>
                  <a:pt x="12700" y="12700"/>
                </a:lnTo>
                <a:lnTo>
                  <a:pt x="12700" y="123684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79165" y="1256004"/>
            <a:ext cx="1609597" cy="927633"/>
          </a:xfrm>
          <a:custGeom>
            <a:avLst/>
            <a:gdLst>
              <a:gd name="connsiteX0" fmla="*/ 12700 w 1609597"/>
              <a:gd name="connsiteY0" fmla="*/ 914933 h 927633"/>
              <a:gd name="connsiteX1" fmla="*/ 1596897 w 1609597"/>
              <a:gd name="connsiteY1" fmla="*/ 914933 h 927633"/>
              <a:gd name="connsiteX2" fmla="*/ 1596897 w 1609597"/>
              <a:gd name="connsiteY2" fmla="*/ 12700 h 927633"/>
              <a:gd name="connsiteX3" fmla="*/ 12700 w 1609597"/>
              <a:gd name="connsiteY3" fmla="*/ 12700 h 927633"/>
              <a:gd name="connsiteX4" fmla="*/ 12700 w 1609597"/>
              <a:gd name="connsiteY4" fmla="*/ 914933 h 9276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9597" h="927633">
                <a:moveTo>
                  <a:pt x="12700" y="914933"/>
                </a:moveTo>
                <a:lnTo>
                  <a:pt x="1596897" y="914933"/>
                </a:lnTo>
                <a:lnTo>
                  <a:pt x="1596897" y="12700"/>
                </a:lnTo>
                <a:lnTo>
                  <a:pt x="12700" y="12700"/>
                </a:lnTo>
                <a:lnTo>
                  <a:pt x="12700" y="914933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79165" y="2336139"/>
            <a:ext cx="1609597" cy="927633"/>
          </a:xfrm>
          <a:custGeom>
            <a:avLst/>
            <a:gdLst>
              <a:gd name="connsiteX0" fmla="*/ 12700 w 1609597"/>
              <a:gd name="connsiteY0" fmla="*/ 914933 h 927633"/>
              <a:gd name="connsiteX1" fmla="*/ 1596897 w 1609597"/>
              <a:gd name="connsiteY1" fmla="*/ 914933 h 927633"/>
              <a:gd name="connsiteX2" fmla="*/ 1596897 w 1609597"/>
              <a:gd name="connsiteY2" fmla="*/ 12700 h 927633"/>
              <a:gd name="connsiteX3" fmla="*/ 12700 w 1609597"/>
              <a:gd name="connsiteY3" fmla="*/ 12700 h 927633"/>
              <a:gd name="connsiteX4" fmla="*/ 12700 w 1609597"/>
              <a:gd name="connsiteY4" fmla="*/ 914933 h 9276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9597" h="927633">
                <a:moveTo>
                  <a:pt x="12700" y="914933"/>
                </a:moveTo>
                <a:lnTo>
                  <a:pt x="1596897" y="914933"/>
                </a:lnTo>
                <a:lnTo>
                  <a:pt x="1596897" y="12700"/>
                </a:lnTo>
                <a:lnTo>
                  <a:pt x="12700" y="12700"/>
                </a:lnTo>
                <a:lnTo>
                  <a:pt x="12700" y="914933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79165" y="3560292"/>
            <a:ext cx="1609597" cy="927633"/>
          </a:xfrm>
          <a:custGeom>
            <a:avLst/>
            <a:gdLst>
              <a:gd name="connsiteX0" fmla="*/ 12700 w 1609597"/>
              <a:gd name="connsiteY0" fmla="*/ 914933 h 927633"/>
              <a:gd name="connsiteX1" fmla="*/ 1596897 w 1609597"/>
              <a:gd name="connsiteY1" fmla="*/ 914933 h 927633"/>
              <a:gd name="connsiteX2" fmla="*/ 1596897 w 1609597"/>
              <a:gd name="connsiteY2" fmla="*/ 12700 h 927633"/>
              <a:gd name="connsiteX3" fmla="*/ 12700 w 1609597"/>
              <a:gd name="connsiteY3" fmla="*/ 12700 h 927633"/>
              <a:gd name="connsiteX4" fmla="*/ 12700 w 1609597"/>
              <a:gd name="connsiteY4" fmla="*/ 914933 h 9276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9597" h="927633">
                <a:moveTo>
                  <a:pt x="12700" y="914933"/>
                </a:moveTo>
                <a:lnTo>
                  <a:pt x="1596897" y="914933"/>
                </a:lnTo>
                <a:lnTo>
                  <a:pt x="1596897" y="12700"/>
                </a:lnTo>
                <a:lnTo>
                  <a:pt x="12700" y="12700"/>
                </a:lnTo>
                <a:lnTo>
                  <a:pt x="12700" y="914933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79165" y="4602327"/>
            <a:ext cx="1609597" cy="927633"/>
          </a:xfrm>
          <a:custGeom>
            <a:avLst/>
            <a:gdLst>
              <a:gd name="connsiteX0" fmla="*/ 12700 w 1609597"/>
              <a:gd name="connsiteY0" fmla="*/ 914933 h 927633"/>
              <a:gd name="connsiteX1" fmla="*/ 1596897 w 1609597"/>
              <a:gd name="connsiteY1" fmla="*/ 914933 h 927633"/>
              <a:gd name="connsiteX2" fmla="*/ 1596897 w 1609597"/>
              <a:gd name="connsiteY2" fmla="*/ 12700 h 927633"/>
              <a:gd name="connsiteX3" fmla="*/ 12700 w 1609597"/>
              <a:gd name="connsiteY3" fmla="*/ 12700 h 927633"/>
              <a:gd name="connsiteX4" fmla="*/ 12700 w 1609597"/>
              <a:gd name="connsiteY4" fmla="*/ 914933 h 9276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9597" h="927633">
                <a:moveTo>
                  <a:pt x="12700" y="914933"/>
                </a:moveTo>
                <a:lnTo>
                  <a:pt x="1596897" y="914933"/>
                </a:lnTo>
                <a:lnTo>
                  <a:pt x="1596897" y="12700"/>
                </a:lnTo>
                <a:lnTo>
                  <a:pt x="12700" y="12700"/>
                </a:lnTo>
                <a:lnTo>
                  <a:pt x="12700" y="914933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08200" y="1689100"/>
            <a:ext cx="1397000" cy="3340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749300" y="2235200"/>
            <a:ext cx="10160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Propósitos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la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Educación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6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Ambiental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495300"/>
            <a:ext cx="6756400" cy="156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                <a:tab pos="26670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PROPÓSITOS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LA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EDUCACIÓN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AMBIENTAL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800"/>
              </a:lnSpc>
              <a:tabLst>
                <a:tab pos="26670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Comprender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los</a:t>
            </a:r>
          </a:p>
          <a:p>
            <a:pPr>
              <a:lnSpc>
                <a:spcPts val="1600"/>
              </a:lnSpc>
              <a:tabLst>
                <a:tab pos="26670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problemas</a:t>
            </a:r>
          </a:p>
          <a:p>
            <a:pPr>
              <a:lnSpc>
                <a:spcPts val="1600"/>
              </a:lnSpc>
              <a:tabLst>
                <a:tab pos="26670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ambientales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581400" y="2501900"/>
            <a:ext cx="1308100" cy="3124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Desarrollar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su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espíritu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investigativo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2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Enseñar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que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otros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hagan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lo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mismo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(concientizar)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Involucrarse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la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solución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del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2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problema</a:t>
            </a:r>
            <a:r>
              <a:rPr lang="en-US" altLang="zh-CN" sz="12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2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presente</a:t>
            </a:r>
            <a:r>
              <a:rPr lang="en-US" altLang="zh-CN" sz="12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2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prevenir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problemas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futuros.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347846" y="2924936"/>
            <a:ext cx="1728216" cy="1656207"/>
          </a:xfrm>
          <a:custGeom>
            <a:avLst/>
            <a:gdLst>
              <a:gd name="connsiteX0" fmla="*/ 0 w 1728216"/>
              <a:gd name="connsiteY0" fmla="*/ 828040 h 1656207"/>
              <a:gd name="connsiteX1" fmla="*/ 864108 w 1728216"/>
              <a:gd name="connsiteY1" fmla="*/ 0 h 1656207"/>
              <a:gd name="connsiteX2" fmla="*/ 1728216 w 1728216"/>
              <a:gd name="connsiteY2" fmla="*/ 828040 h 1656207"/>
              <a:gd name="connsiteX3" fmla="*/ 864108 w 1728216"/>
              <a:gd name="connsiteY3" fmla="*/ 1656207 h 1656207"/>
              <a:gd name="connsiteX4" fmla="*/ 0 w 1728216"/>
              <a:gd name="connsiteY4" fmla="*/ 828040 h 16562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28216" h="1656207">
                <a:moveTo>
                  <a:pt x="0" y="828040"/>
                </a:moveTo>
                <a:cubicBezTo>
                  <a:pt x="0" y="370713"/>
                  <a:pt x="386842" y="0"/>
                  <a:pt x="864108" y="0"/>
                </a:cubicBezTo>
                <a:cubicBezTo>
                  <a:pt x="1341374" y="0"/>
                  <a:pt x="1728216" y="370713"/>
                  <a:pt x="1728216" y="828040"/>
                </a:cubicBezTo>
                <a:cubicBezTo>
                  <a:pt x="1728216" y="1285494"/>
                  <a:pt x="1341374" y="1656207"/>
                  <a:pt x="864108" y="1656207"/>
                </a:cubicBezTo>
                <a:cubicBezTo>
                  <a:pt x="386842" y="1656207"/>
                  <a:pt x="0" y="1285494"/>
                  <a:pt x="0" y="828040"/>
                </a:cubicBezTo>
              </a:path>
            </a:pathLst>
          </a:custGeom>
          <a:solidFill>
            <a:srgbClr val="ace3e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335146" y="2912236"/>
            <a:ext cx="1753616" cy="1681607"/>
          </a:xfrm>
          <a:custGeom>
            <a:avLst/>
            <a:gdLst>
              <a:gd name="connsiteX0" fmla="*/ 12700 w 1753616"/>
              <a:gd name="connsiteY0" fmla="*/ 840740 h 1681607"/>
              <a:gd name="connsiteX1" fmla="*/ 876808 w 1753616"/>
              <a:gd name="connsiteY1" fmla="*/ 12700 h 1681607"/>
              <a:gd name="connsiteX2" fmla="*/ 1740916 w 1753616"/>
              <a:gd name="connsiteY2" fmla="*/ 840740 h 1681607"/>
              <a:gd name="connsiteX3" fmla="*/ 876808 w 1753616"/>
              <a:gd name="connsiteY3" fmla="*/ 1668907 h 1681607"/>
              <a:gd name="connsiteX4" fmla="*/ 12700 w 1753616"/>
              <a:gd name="connsiteY4" fmla="*/ 840740 h 16816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53616" h="1681607">
                <a:moveTo>
                  <a:pt x="12700" y="840740"/>
                </a:moveTo>
                <a:cubicBezTo>
                  <a:pt x="12700" y="383413"/>
                  <a:pt x="399542" y="12700"/>
                  <a:pt x="876808" y="12700"/>
                </a:cubicBezTo>
                <a:cubicBezTo>
                  <a:pt x="1354074" y="12700"/>
                  <a:pt x="1740916" y="383413"/>
                  <a:pt x="1740916" y="840740"/>
                </a:cubicBezTo>
                <a:cubicBezTo>
                  <a:pt x="1740916" y="1298194"/>
                  <a:pt x="1354074" y="1668907"/>
                  <a:pt x="876808" y="1668907"/>
                </a:cubicBezTo>
                <a:cubicBezTo>
                  <a:pt x="399542" y="1668907"/>
                  <a:pt x="12700" y="1298194"/>
                  <a:pt x="12700" y="84074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724144" y="476630"/>
            <a:ext cx="1728215" cy="1656207"/>
          </a:xfrm>
          <a:custGeom>
            <a:avLst/>
            <a:gdLst>
              <a:gd name="connsiteX0" fmla="*/ 0 w 1728215"/>
              <a:gd name="connsiteY0" fmla="*/ 828166 h 1656207"/>
              <a:gd name="connsiteX1" fmla="*/ 864108 w 1728215"/>
              <a:gd name="connsiteY1" fmla="*/ 0 h 1656207"/>
              <a:gd name="connsiteX2" fmla="*/ 1728215 w 1728215"/>
              <a:gd name="connsiteY2" fmla="*/ 828166 h 1656207"/>
              <a:gd name="connsiteX3" fmla="*/ 864108 w 1728215"/>
              <a:gd name="connsiteY3" fmla="*/ 1656207 h 1656207"/>
              <a:gd name="connsiteX4" fmla="*/ 0 w 1728215"/>
              <a:gd name="connsiteY4" fmla="*/ 828166 h 16562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28215" h="1656207">
                <a:moveTo>
                  <a:pt x="0" y="828166"/>
                </a:moveTo>
                <a:cubicBezTo>
                  <a:pt x="0" y="370840"/>
                  <a:pt x="386841" y="0"/>
                  <a:pt x="864108" y="0"/>
                </a:cubicBezTo>
                <a:cubicBezTo>
                  <a:pt x="1341247" y="0"/>
                  <a:pt x="1728215" y="370840"/>
                  <a:pt x="1728215" y="828166"/>
                </a:cubicBezTo>
                <a:cubicBezTo>
                  <a:pt x="1728215" y="1285494"/>
                  <a:pt x="1341247" y="1656207"/>
                  <a:pt x="864108" y="1656207"/>
                </a:cubicBezTo>
                <a:cubicBezTo>
                  <a:pt x="386841" y="1656207"/>
                  <a:pt x="0" y="1285494"/>
                  <a:pt x="0" y="828166"/>
                </a:cubicBez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711444" y="463930"/>
            <a:ext cx="1753615" cy="1681607"/>
          </a:xfrm>
          <a:custGeom>
            <a:avLst/>
            <a:gdLst>
              <a:gd name="connsiteX0" fmla="*/ 12700 w 1753615"/>
              <a:gd name="connsiteY0" fmla="*/ 840866 h 1681607"/>
              <a:gd name="connsiteX1" fmla="*/ 876808 w 1753615"/>
              <a:gd name="connsiteY1" fmla="*/ 12700 h 1681607"/>
              <a:gd name="connsiteX2" fmla="*/ 1740915 w 1753615"/>
              <a:gd name="connsiteY2" fmla="*/ 840866 h 1681607"/>
              <a:gd name="connsiteX3" fmla="*/ 876808 w 1753615"/>
              <a:gd name="connsiteY3" fmla="*/ 1668907 h 1681607"/>
              <a:gd name="connsiteX4" fmla="*/ 12700 w 1753615"/>
              <a:gd name="connsiteY4" fmla="*/ 840866 h 16816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53615" h="1681607">
                <a:moveTo>
                  <a:pt x="12700" y="840866"/>
                </a:moveTo>
                <a:cubicBezTo>
                  <a:pt x="12700" y="383540"/>
                  <a:pt x="399541" y="12700"/>
                  <a:pt x="876808" y="12700"/>
                </a:cubicBezTo>
                <a:cubicBezTo>
                  <a:pt x="1353947" y="12700"/>
                  <a:pt x="1740915" y="383540"/>
                  <a:pt x="1740915" y="840866"/>
                </a:cubicBezTo>
                <a:cubicBezTo>
                  <a:pt x="1740915" y="1298194"/>
                  <a:pt x="1353947" y="1668907"/>
                  <a:pt x="876808" y="1668907"/>
                </a:cubicBezTo>
                <a:cubicBezTo>
                  <a:pt x="399541" y="1668907"/>
                  <a:pt x="12700" y="1298194"/>
                  <a:pt x="12700" y="840866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881370" y="3043047"/>
            <a:ext cx="1728215" cy="1656080"/>
          </a:xfrm>
          <a:custGeom>
            <a:avLst/>
            <a:gdLst>
              <a:gd name="connsiteX0" fmla="*/ 0 w 1728215"/>
              <a:gd name="connsiteY0" fmla="*/ 828039 h 1656080"/>
              <a:gd name="connsiteX1" fmla="*/ 864108 w 1728215"/>
              <a:gd name="connsiteY1" fmla="*/ 0 h 1656080"/>
              <a:gd name="connsiteX2" fmla="*/ 1728215 w 1728215"/>
              <a:gd name="connsiteY2" fmla="*/ 828039 h 1656080"/>
              <a:gd name="connsiteX3" fmla="*/ 864108 w 1728215"/>
              <a:gd name="connsiteY3" fmla="*/ 1656080 h 1656080"/>
              <a:gd name="connsiteX4" fmla="*/ 0 w 1728215"/>
              <a:gd name="connsiteY4" fmla="*/ 828039 h 16560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28215" h="1656080">
                <a:moveTo>
                  <a:pt x="0" y="828039"/>
                </a:moveTo>
                <a:cubicBezTo>
                  <a:pt x="0" y="370712"/>
                  <a:pt x="386841" y="0"/>
                  <a:pt x="864108" y="0"/>
                </a:cubicBezTo>
                <a:cubicBezTo>
                  <a:pt x="1341373" y="0"/>
                  <a:pt x="1728215" y="370712"/>
                  <a:pt x="1728215" y="828039"/>
                </a:cubicBezTo>
                <a:cubicBezTo>
                  <a:pt x="1728215" y="1285367"/>
                  <a:pt x="1341373" y="1656080"/>
                  <a:pt x="864108" y="1656080"/>
                </a:cubicBezTo>
                <a:cubicBezTo>
                  <a:pt x="386841" y="1656080"/>
                  <a:pt x="0" y="1285367"/>
                  <a:pt x="0" y="828039"/>
                </a:cubicBezTo>
              </a:path>
            </a:pathLst>
          </a:custGeom>
          <a:solidFill>
            <a:srgbClr val="92d05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868670" y="3030347"/>
            <a:ext cx="1753615" cy="1681480"/>
          </a:xfrm>
          <a:custGeom>
            <a:avLst/>
            <a:gdLst>
              <a:gd name="connsiteX0" fmla="*/ 12700 w 1753615"/>
              <a:gd name="connsiteY0" fmla="*/ 840739 h 1681480"/>
              <a:gd name="connsiteX1" fmla="*/ 876808 w 1753615"/>
              <a:gd name="connsiteY1" fmla="*/ 12700 h 1681480"/>
              <a:gd name="connsiteX2" fmla="*/ 1740915 w 1753615"/>
              <a:gd name="connsiteY2" fmla="*/ 840739 h 1681480"/>
              <a:gd name="connsiteX3" fmla="*/ 876808 w 1753615"/>
              <a:gd name="connsiteY3" fmla="*/ 1668780 h 1681480"/>
              <a:gd name="connsiteX4" fmla="*/ 12700 w 1753615"/>
              <a:gd name="connsiteY4" fmla="*/ 840739 h 16814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53615" h="1681480">
                <a:moveTo>
                  <a:pt x="12700" y="840739"/>
                </a:moveTo>
                <a:cubicBezTo>
                  <a:pt x="12700" y="383412"/>
                  <a:pt x="399541" y="12700"/>
                  <a:pt x="876808" y="12700"/>
                </a:cubicBezTo>
                <a:cubicBezTo>
                  <a:pt x="1354073" y="12700"/>
                  <a:pt x="1740915" y="383412"/>
                  <a:pt x="1740915" y="840739"/>
                </a:cubicBezTo>
                <a:cubicBezTo>
                  <a:pt x="1740915" y="1298067"/>
                  <a:pt x="1354073" y="1668780"/>
                  <a:pt x="876808" y="1668780"/>
                </a:cubicBezTo>
                <a:cubicBezTo>
                  <a:pt x="399541" y="1668780"/>
                  <a:pt x="12700" y="1298067"/>
                  <a:pt x="12700" y="840739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436108" y="5187696"/>
            <a:ext cx="1728215" cy="1656201"/>
          </a:xfrm>
          <a:custGeom>
            <a:avLst/>
            <a:gdLst>
              <a:gd name="connsiteX0" fmla="*/ 0 w 1728215"/>
              <a:gd name="connsiteY0" fmla="*/ 828116 h 1656201"/>
              <a:gd name="connsiteX1" fmla="*/ 864107 w 1728215"/>
              <a:gd name="connsiteY1" fmla="*/ 0 h 1656201"/>
              <a:gd name="connsiteX2" fmla="*/ 1728215 w 1728215"/>
              <a:gd name="connsiteY2" fmla="*/ 828116 h 1656201"/>
              <a:gd name="connsiteX3" fmla="*/ 864107 w 1728215"/>
              <a:gd name="connsiteY3" fmla="*/ 1656201 h 1656201"/>
              <a:gd name="connsiteX4" fmla="*/ 0 w 1728215"/>
              <a:gd name="connsiteY4" fmla="*/ 828116 h 165620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28215" h="1656201">
                <a:moveTo>
                  <a:pt x="0" y="828116"/>
                </a:moveTo>
                <a:cubicBezTo>
                  <a:pt x="0" y="370713"/>
                  <a:pt x="386841" y="0"/>
                  <a:pt x="864107" y="0"/>
                </a:cubicBezTo>
                <a:cubicBezTo>
                  <a:pt x="1341373" y="0"/>
                  <a:pt x="1728215" y="370713"/>
                  <a:pt x="1728215" y="828116"/>
                </a:cubicBezTo>
                <a:cubicBezTo>
                  <a:pt x="1728215" y="1285455"/>
                  <a:pt x="1341373" y="1656201"/>
                  <a:pt x="864107" y="1656201"/>
                </a:cubicBezTo>
                <a:cubicBezTo>
                  <a:pt x="386841" y="1656201"/>
                  <a:pt x="0" y="1285455"/>
                  <a:pt x="0" y="828116"/>
                </a:cubicBezTo>
              </a:path>
            </a:pathLst>
          </a:custGeom>
          <a:solidFill>
            <a:srgbClr val="ff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423408" y="5174996"/>
            <a:ext cx="1753615" cy="1681601"/>
          </a:xfrm>
          <a:custGeom>
            <a:avLst/>
            <a:gdLst>
              <a:gd name="connsiteX0" fmla="*/ 12700 w 1753615"/>
              <a:gd name="connsiteY0" fmla="*/ 840816 h 1681601"/>
              <a:gd name="connsiteX1" fmla="*/ 876807 w 1753615"/>
              <a:gd name="connsiteY1" fmla="*/ 12700 h 1681601"/>
              <a:gd name="connsiteX2" fmla="*/ 1740915 w 1753615"/>
              <a:gd name="connsiteY2" fmla="*/ 840816 h 1681601"/>
              <a:gd name="connsiteX3" fmla="*/ 876807 w 1753615"/>
              <a:gd name="connsiteY3" fmla="*/ 1668901 h 1681601"/>
              <a:gd name="connsiteX4" fmla="*/ 12700 w 1753615"/>
              <a:gd name="connsiteY4" fmla="*/ 840816 h 168160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53615" h="1681601">
                <a:moveTo>
                  <a:pt x="12700" y="840816"/>
                </a:moveTo>
                <a:cubicBezTo>
                  <a:pt x="12700" y="383413"/>
                  <a:pt x="399541" y="12700"/>
                  <a:pt x="876807" y="12700"/>
                </a:cubicBezTo>
                <a:cubicBezTo>
                  <a:pt x="1354073" y="12700"/>
                  <a:pt x="1740915" y="383413"/>
                  <a:pt x="1740915" y="840816"/>
                </a:cubicBezTo>
                <a:cubicBezTo>
                  <a:pt x="1740915" y="1298155"/>
                  <a:pt x="1354073" y="1668901"/>
                  <a:pt x="876807" y="1668901"/>
                </a:cubicBezTo>
                <a:cubicBezTo>
                  <a:pt x="399541" y="1668901"/>
                  <a:pt x="12700" y="1298155"/>
                  <a:pt x="12700" y="840816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99591" y="3077336"/>
            <a:ext cx="1728165" cy="1656207"/>
          </a:xfrm>
          <a:custGeom>
            <a:avLst/>
            <a:gdLst>
              <a:gd name="connsiteX0" fmla="*/ 0 w 1728165"/>
              <a:gd name="connsiteY0" fmla="*/ 828040 h 1656207"/>
              <a:gd name="connsiteX1" fmla="*/ 864057 w 1728165"/>
              <a:gd name="connsiteY1" fmla="*/ 0 h 1656207"/>
              <a:gd name="connsiteX2" fmla="*/ 1728165 w 1728165"/>
              <a:gd name="connsiteY2" fmla="*/ 828040 h 1656207"/>
              <a:gd name="connsiteX3" fmla="*/ 864057 w 1728165"/>
              <a:gd name="connsiteY3" fmla="*/ 1656207 h 1656207"/>
              <a:gd name="connsiteX4" fmla="*/ 0 w 1728165"/>
              <a:gd name="connsiteY4" fmla="*/ 828040 h 16562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28165" h="1656207">
                <a:moveTo>
                  <a:pt x="0" y="828040"/>
                </a:moveTo>
                <a:cubicBezTo>
                  <a:pt x="0" y="370713"/>
                  <a:pt x="386918" y="0"/>
                  <a:pt x="864057" y="0"/>
                </a:cubicBezTo>
                <a:cubicBezTo>
                  <a:pt x="1341323" y="0"/>
                  <a:pt x="1728165" y="370713"/>
                  <a:pt x="1728165" y="828040"/>
                </a:cubicBezTo>
                <a:cubicBezTo>
                  <a:pt x="1728165" y="1285494"/>
                  <a:pt x="1341323" y="1656207"/>
                  <a:pt x="864057" y="1656207"/>
                </a:cubicBezTo>
                <a:cubicBezTo>
                  <a:pt x="386918" y="1656207"/>
                  <a:pt x="0" y="1285494"/>
                  <a:pt x="0" y="828040"/>
                </a:cubicBezTo>
              </a:path>
            </a:pathLst>
          </a:custGeom>
          <a:solidFill>
            <a:srgbClr val="e4e5e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86891" y="3064636"/>
            <a:ext cx="1753565" cy="1681607"/>
          </a:xfrm>
          <a:custGeom>
            <a:avLst/>
            <a:gdLst>
              <a:gd name="connsiteX0" fmla="*/ 12700 w 1753565"/>
              <a:gd name="connsiteY0" fmla="*/ 840740 h 1681607"/>
              <a:gd name="connsiteX1" fmla="*/ 876757 w 1753565"/>
              <a:gd name="connsiteY1" fmla="*/ 12700 h 1681607"/>
              <a:gd name="connsiteX2" fmla="*/ 1740865 w 1753565"/>
              <a:gd name="connsiteY2" fmla="*/ 840740 h 1681607"/>
              <a:gd name="connsiteX3" fmla="*/ 876757 w 1753565"/>
              <a:gd name="connsiteY3" fmla="*/ 1668907 h 1681607"/>
              <a:gd name="connsiteX4" fmla="*/ 12700 w 1753565"/>
              <a:gd name="connsiteY4" fmla="*/ 840740 h 16816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53565" h="1681607">
                <a:moveTo>
                  <a:pt x="12700" y="840740"/>
                </a:moveTo>
                <a:cubicBezTo>
                  <a:pt x="12700" y="383413"/>
                  <a:pt x="399618" y="12700"/>
                  <a:pt x="876757" y="12700"/>
                </a:cubicBezTo>
                <a:cubicBezTo>
                  <a:pt x="1354023" y="12700"/>
                  <a:pt x="1740865" y="383413"/>
                  <a:pt x="1740865" y="840740"/>
                </a:cubicBezTo>
                <a:cubicBezTo>
                  <a:pt x="1740865" y="1298194"/>
                  <a:pt x="1354023" y="1668907"/>
                  <a:pt x="876757" y="1668907"/>
                </a:cubicBezTo>
                <a:cubicBezTo>
                  <a:pt x="399618" y="1668907"/>
                  <a:pt x="12700" y="1298194"/>
                  <a:pt x="12700" y="84074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043609" y="5153405"/>
            <a:ext cx="1728165" cy="1656145"/>
          </a:xfrm>
          <a:custGeom>
            <a:avLst/>
            <a:gdLst>
              <a:gd name="connsiteX0" fmla="*/ 0 w 1728165"/>
              <a:gd name="connsiteY0" fmla="*/ 828052 h 1656145"/>
              <a:gd name="connsiteX1" fmla="*/ 864057 w 1728165"/>
              <a:gd name="connsiteY1" fmla="*/ 0 h 1656145"/>
              <a:gd name="connsiteX2" fmla="*/ 1728165 w 1728165"/>
              <a:gd name="connsiteY2" fmla="*/ 828052 h 1656145"/>
              <a:gd name="connsiteX3" fmla="*/ 864057 w 1728165"/>
              <a:gd name="connsiteY3" fmla="*/ 1656145 h 1656145"/>
              <a:gd name="connsiteX4" fmla="*/ 0 w 1728165"/>
              <a:gd name="connsiteY4" fmla="*/ 828052 h 165614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28165" h="1656145">
                <a:moveTo>
                  <a:pt x="0" y="828052"/>
                </a:moveTo>
                <a:cubicBezTo>
                  <a:pt x="0" y="370713"/>
                  <a:pt x="386918" y="0"/>
                  <a:pt x="864057" y="0"/>
                </a:cubicBezTo>
                <a:cubicBezTo>
                  <a:pt x="1341323" y="0"/>
                  <a:pt x="1728165" y="370713"/>
                  <a:pt x="1728165" y="828052"/>
                </a:cubicBezTo>
                <a:cubicBezTo>
                  <a:pt x="1728165" y="1285392"/>
                  <a:pt x="1341323" y="1656145"/>
                  <a:pt x="864057" y="1656145"/>
                </a:cubicBezTo>
                <a:cubicBezTo>
                  <a:pt x="386918" y="1656145"/>
                  <a:pt x="0" y="1285392"/>
                  <a:pt x="0" y="828052"/>
                </a:cubicBezTo>
              </a:path>
            </a:pathLst>
          </a:custGeom>
          <a:solidFill>
            <a:srgbClr val="5acef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030909" y="5140705"/>
            <a:ext cx="1753565" cy="1681545"/>
          </a:xfrm>
          <a:custGeom>
            <a:avLst/>
            <a:gdLst>
              <a:gd name="connsiteX0" fmla="*/ 12700 w 1753565"/>
              <a:gd name="connsiteY0" fmla="*/ 840752 h 1681545"/>
              <a:gd name="connsiteX1" fmla="*/ 876757 w 1753565"/>
              <a:gd name="connsiteY1" fmla="*/ 12700 h 1681545"/>
              <a:gd name="connsiteX2" fmla="*/ 1740865 w 1753565"/>
              <a:gd name="connsiteY2" fmla="*/ 840752 h 1681545"/>
              <a:gd name="connsiteX3" fmla="*/ 876757 w 1753565"/>
              <a:gd name="connsiteY3" fmla="*/ 1668845 h 1681545"/>
              <a:gd name="connsiteX4" fmla="*/ 12700 w 1753565"/>
              <a:gd name="connsiteY4" fmla="*/ 840752 h 168154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53565" h="1681545">
                <a:moveTo>
                  <a:pt x="12700" y="840752"/>
                </a:moveTo>
                <a:cubicBezTo>
                  <a:pt x="12700" y="383413"/>
                  <a:pt x="399618" y="12700"/>
                  <a:pt x="876757" y="12700"/>
                </a:cubicBezTo>
                <a:cubicBezTo>
                  <a:pt x="1354023" y="12700"/>
                  <a:pt x="1740865" y="383413"/>
                  <a:pt x="1740865" y="840752"/>
                </a:cubicBezTo>
                <a:cubicBezTo>
                  <a:pt x="1740865" y="1298092"/>
                  <a:pt x="1354023" y="1668845"/>
                  <a:pt x="876757" y="1668845"/>
                </a:cubicBezTo>
                <a:cubicBezTo>
                  <a:pt x="399618" y="1668845"/>
                  <a:pt x="12700" y="1298092"/>
                  <a:pt x="12700" y="840752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99591" y="764666"/>
            <a:ext cx="1728165" cy="1656207"/>
          </a:xfrm>
          <a:custGeom>
            <a:avLst/>
            <a:gdLst>
              <a:gd name="connsiteX0" fmla="*/ 0 w 1728165"/>
              <a:gd name="connsiteY0" fmla="*/ 828166 h 1656207"/>
              <a:gd name="connsiteX1" fmla="*/ 864057 w 1728165"/>
              <a:gd name="connsiteY1" fmla="*/ 0 h 1656207"/>
              <a:gd name="connsiteX2" fmla="*/ 1728165 w 1728165"/>
              <a:gd name="connsiteY2" fmla="*/ 828166 h 1656207"/>
              <a:gd name="connsiteX3" fmla="*/ 864057 w 1728165"/>
              <a:gd name="connsiteY3" fmla="*/ 1656206 h 1656207"/>
              <a:gd name="connsiteX4" fmla="*/ 0 w 1728165"/>
              <a:gd name="connsiteY4" fmla="*/ 828166 h 16562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28165" h="1656207">
                <a:moveTo>
                  <a:pt x="0" y="828166"/>
                </a:moveTo>
                <a:cubicBezTo>
                  <a:pt x="0" y="370840"/>
                  <a:pt x="386918" y="0"/>
                  <a:pt x="864057" y="0"/>
                </a:cubicBezTo>
                <a:cubicBezTo>
                  <a:pt x="1341323" y="0"/>
                  <a:pt x="1728165" y="370840"/>
                  <a:pt x="1728165" y="828166"/>
                </a:cubicBezTo>
                <a:cubicBezTo>
                  <a:pt x="1728165" y="1285493"/>
                  <a:pt x="1341323" y="1656206"/>
                  <a:pt x="864057" y="1656206"/>
                </a:cubicBezTo>
                <a:cubicBezTo>
                  <a:pt x="386918" y="1656206"/>
                  <a:pt x="0" y="1285493"/>
                  <a:pt x="0" y="828166"/>
                </a:cubicBezTo>
              </a:path>
            </a:pathLst>
          </a:custGeom>
          <a:solidFill>
            <a:srgbClr val="7c984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86891" y="751966"/>
            <a:ext cx="1753565" cy="1681607"/>
          </a:xfrm>
          <a:custGeom>
            <a:avLst/>
            <a:gdLst>
              <a:gd name="connsiteX0" fmla="*/ 12700 w 1753565"/>
              <a:gd name="connsiteY0" fmla="*/ 840866 h 1681607"/>
              <a:gd name="connsiteX1" fmla="*/ 876757 w 1753565"/>
              <a:gd name="connsiteY1" fmla="*/ 12700 h 1681607"/>
              <a:gd name="connsiteX2" fmla="*/ 1740865 w 1753565"/>
              <a:gd name="connsiteY2" fmla="*/ 840866 h 1681607"/>
              <a:gd name="connsiteX3" fmla="*/ 876757 w 1753565"/>
              <a:gd name="connsiteY3" fmla="*/ 1668906 h 1681607"/>
              <a:gd name="connsiteX4" fmla="*/ 12700 w 1753565"/>
              <a:gd name="connsiteY4" fmla="*/ 840866 h 16816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53565" h="1681607">
                <a:moveTo>
                  <a:pt x="12700" y="840866"/>
                </a:moveTo>
                <a:cubicBezTo>
                  <a:pt x="12700" y="383540"/>
                  <a:pt x="399618" y="12700"/>
                  <a:pt x="876757" y="12700"/>
                </a:cubicBezTo>
                <a:cubicBezTo>
                  <a:pt x="1354023" y="12700"/>
                  <a:pt x="1740865" y="383540"/>
                  <a:pt x="1740865" y="840866"/>
                </a:cubicBezTo>
                <a:cubicBezTo>
                  <a:pt x="1740865" y="1298193"/>
                  <a:pt x="1354023" y="1668906"/>
                  <a:pt x="876757" y="1668906"/>
                </a:cubicBezTo>
                <a:cubicBezTo>
                  <a:pt x="399618" y="1668906"/>
                  <a:pt x="12700" y="1298193"/>
                  <a:pt x="12700" y="840866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57595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171700"/>
            <a:ext cx="1257300" cy="1016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2300" y="3327400"/>
            <a:ext cx="2870200" cy="18796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879600"/>
            <a:ext cx="1193800" cy="13081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67300" y="3505200"/>
            <a:ext cx="825500" cy="127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00600" y="4318000"/>
            <a:ext cx="901700" cy="11303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3683000" y="3429000"/>
            <a:ext cx="876300" cy="825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Medidas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protección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del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M.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y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sus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R.N.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5803900" y="1168400"/>
            <a:ext cx="1295400" cy="5168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                <a:tab pos="254000" algn="l"/>
                <a:tab pos="4064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Reforestación</a:t>
            </a:r>
          </a:p>
          <a:p>
            <a:pPr>
              <a:lnSpc>
                <a:spcPts val="1600"/>
              </a:lnSpc>
              <a:tabLst>
                <a:tab pos="254000" algn="l"/>
                <a:tab pos="4064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árboles</a:t>
            </a:r>
          </a:p>
          <a:p>
            <a:pPr>
              <a:lnSpc>
                <a:spcPts val="1600"/>
              </a:lnSpc>
              <a:tabLst>
                <a:tab pos="254000" algn="l"/>
                <a:tab pos="4064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frutales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u</a:t>
            </a:r>
          </a:p>
          <a:p>
            <a:pPr>
              <a:lnSpc>
                <a:spcPts val="1600"/>
              </a:lnSpc>
              <a:tabLst>
                <a:tab pos="254000" algn="l"/>
                <a:tab pos="4064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ornamentales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254000" algn="l"/>
                <a:tab pos="4064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Huertos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</a:p>
          <a:p>
            <a:pPr>
              <a:lnSpc>
                <a:spcPts val="1600"/>
              </a:lnSpc>
              <a:tabLst>
                <a:tab pos="254000" algn="l"/>
                <a:tab pos="4064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hortalizas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200"/>
              </a:lnSpc>
              <a:tabLst>
                <a:tab pos="254000" algn="l"/>
                <a:tab pos="4064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Jornadas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</a:p>
          <a:p>
            <a:pPr>
              <a:lnSpc>
                <a:spcPts val="1600"/>
              </a:lnSpc>
              <a:tabLst>
                <a:tab pos="254000" algn="l"/>
                <a:tab pos="4064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limpieza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30300" y="1130300"/>
            <a:ext cx="1219200" cy="5029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                <a:tab pos="50800" algn="l"/>
                <a:tab pos="2921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Construcción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</a:t>
            </a:r>
          </a:p>
          <a:p>
            <a:pPr>
              <a:lnSpc>
                <a:spcPts val="1400"/>
              </a:lnSpc>
              <a:tabLst>
                <a:tab pos="50800" algn="l"/>
                <a:tab pos="2921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valores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</a:t>
            </a:r>
          </a:p>
          <a:p>
            <a:pPr>
              <a:lnSpc>
                <a:spcPts val="1400"/>
              </a:lnSpc>
              <a:tabLst>
                <a:tab pos="50800" algn="l"/>
                <a:tab pos="2921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cooperación,</a:t>
            </a:r>
          </a:p>
          <a:p>
            <a:pPr>
              <a:lnSpc>
                <a:spcPts val="1400"/>
              </a:lnSpc>
              <a:tabLst>
                <a:tab pos="50800" algn="l"/>
                <a:tab pos="2921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solidaridad,</a:t>
            </a:r>
          </a:p>
          <a:p>
            <a:pPr>
              <a:lnSpc>
                <a:spcPts val="1400"/>
              </a:lnSpc>
              <a:tabLst>
                <a:tab pos="50800" algn="l"/>
                <a:tab pos="292100" algn="l"/>
              </a:tabLst>
            </a:pPr>
            <a:r>
              <a:rPr lang="en-US" altLang="zh-CN" sz="1202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responsabilidad</a:t>
            </a:r>
            <a:r>
              <a:rPr lang="en-US" altLang="zh-CN" sz="12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2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social</a:t>
            </a:r>
          </a:p>
          <a:p>
            <a:pPr>
              <a:lnSpc>
                <a:spcPts val="1400"/>
              </a:lnSpc>
              <a:tabLst>
                <a:tab pos="50800" algn="l"/>
                <a:tab pos="2921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respeto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la</a:t>
            </a:r>
          </a:p>
          <a:p>
            <a:pPr>
              <a:lnSpc>
                <a:spcPts val="1400"/>
              </a:lnSpc>
              <a:tabLst>
                <a:tab pos="50800" algn="l"/>
                <a:tab pos="2921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diversidad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biológica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50800" algn="l"/>
                <a:tab pos="2921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Jornada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</a:p>
          <a:p>
            <a:pPr>
              <a:lnSpc>
                <a:spcPts val="1600"/>
              </a:lnSpc>
              <a:tabLst>
                <a:tab pos="50800" algn="l"/>
                <a:tab pos="2921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fumigación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y</a:t>
            </a:r>
          </a:p>
          <a:p>
            <a:pPr>
              <a:lnSpc>
                <a:spcPts val="1600"/>
              </a:lnSpc>
              <a:tabLst>
                <a:tab pos="50800" algn="l"/>
                <a:tab pos="292100" algn="l"/>
              </a:tabLst>
            </a:pPr>
            <a:r>
              <a:rPr lang="en-US" altLang="zh-CN" dirty="0" smtClean="0"/>
              <a:t>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abatización.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000"/>
              </a:lnSpc>
              <a:tabLst>
                <a:tab pos="50800" algn="l"/>
                <a:tab pos="2921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Reciclaje</a:t>
            </a:r>
            <a:r>
              <a:rPr lang="en-US" altLang="zh-CN" sz="140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</a:p>
          <a:p>
            <a:pPr>
              <a:lnSpc>
                <a:spcPts val="1600"/>
              </a:lnSpc>
              <a:tabLst>
                <a:tab pos="50800" algn="l"/>
                <a:tab pos="2921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desechos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241300"/>
            <a:ext cx="7315200" cy="38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							</a:tabLst>
            </a:pP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ESTRATEGIAS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ENSEÑANZA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APRENDIZAJE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DE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501900" y="660400"/>
            <a:ext cx="4152900" cy="38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							</a:tabLst>
            </a:pPr>
            <a:r>
              <a:rPr lang="en-US" altLang="zh-CN" sz="2798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LA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EDUCACIÓN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Franklin Gothic Medium" pitchFamily="18" charset="0"/>
                <a:cs typeface="Franklin Gothic Medium" pitchFamily="18" charset="0"/>
              </a:rPr>
              <a:t>AMBIENTAL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1384300"/>
            <a:ext cx="53213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Esta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propuesta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se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realiza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por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las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razones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siguientes: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2070100"/>
            <a:ext cx="6311900" cy="59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100"/>
              </a:lnSpc>
              <a:tabLst>
							</a:tabLst>
            </a:pPr>
            <a:r>
              <a:rPr lang="en-US" altLang="zh-CN" sz="1895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Primera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en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su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genero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nivel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municipal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y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departamental</a:t>
            </a:r>
          </a:p>
          <a:p>
            <a:pPr>
              <a:lnSpc>
                <a:spcPts val="2600"/>
              </a:lnSpc>
              <a:tabLst>
							</a:tabLst>
            </a:pPr>
            <a:r>
              <a:rPr lang="en-US" altLang="zh-CN" sz="1895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Conjuga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conocimientos,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valores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y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motivaciones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ecológicas,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57300" y="2616200"/>
            <a:ext cx="20447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culturales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y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sociales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2959100"/>
            <a:ext cx="6553200" cy="266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100"/>
              </a:lnSpc>
              <a:tabLst>
							</a:tabLst>
            </a:pPr>
            <a:r>
              <a:rPr lang="en-US" altLang="zh-CN" sz="1895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Incluyente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y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participativa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(involucra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todos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los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sectores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la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57300" y="3187700"/>
            <a:ext cx="9906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sociedad)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3517900"/>
            <a:ext cx="4533900" cy="266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100"/>
              </a:lnSpc>
              <a:tabLst>
							</a:tabLst>
            </a:pPr>
            <a:r>
              <a:rPr lang="en-US" altLang="zh-CN" sz="1895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Tiene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ámbito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aplicación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urbano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y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rural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3848100"/>
            <a:ext cx="5956300" cy="266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100"/>
              </a:lnSpc>
              <a:tabLst>
							</a:tabLst>
            </a:pPr>
            <a:r>
              <a:rPr lang="en-US" altLang="zh-CN" sz="1898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1898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98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Replicable</a:t>
            </a:r>
            <a:r>
              <a:rPr lang="en-US" altLang="zh-CN" sz="18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8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en</a:t>
            </a:r>
            <a:r>
              <a:rPr lang="en-US" altLang="zh-CN" sz="18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8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otros</a:t>
            </a:r>
            <a:r>
              <a:rPr lang="en-US" altLang="zh-CN" sz="18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8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municipios</a:t>
            </a:r>
            <a:r>
              <a:rPr lang="en-US" altLang="zh-CN" sz="18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8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y</a:t>
            </a:r>
            <a:r>
              <a:rPr lang="en-US" altLang="zh-CN" sz="18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8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comunidades</a:t>
            </a:r>
            <a:r>
              <a:rPr lang="en-US" altLang="zh-CN" sz="18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8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del</a:t>
            </a:r>
            <a:r>
              <a:rPr lang="en-US" altLang="zh-CN" sz="18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8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país.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4191000"/>
            <a:ext cx="6743700" cy="266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100"/>
              </a:lnSpc>
              <a:tabLst>
							</a:tabLst>
            </a:pPr>
            <a:r>
              <a:rPr lang="en-US" altLang="zh-CN" sz="1895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Modo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de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participación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es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voluntario,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no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obligado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ni</a:t>
            </a:r>
            <a:r>
              <a:rPr lang="en-US" altLang="zh-CN" sz="18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95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imposición.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82" y="5050663"/>
            <a:ext cx="3574257" cy="1807336"/>
          </a:xfrm>
          <a:custGeom>
            <a:avLst/>
            <a:gdLst>
              <a:gd name="connsiteX0" fmla="*/ 2382 w 3574257"/>
              <a:gd name="connsiteY0" fmla="*/ 1807336 h 1807336"/>
              <a:gd name="connsiteX1" fmla="*/ 0 w 3574257"/>
              <a:gd name="connsiteY1" fmla="*/ 0 h 1807336"/>
              <a:gd name="connsiteX2" fmla="*/ 2045430 w 3574257"/>
              <a:gd name="connsiteY2" fmla="*/ 0 h 1807336"/>
              <a:gd name="connsiteX3" fmla="*/ 3574257 w 3574257"/>
              <a:gd name="connsiteY3" fmla="*/ 1807336 h 1807336"/>
              <a:gd name="connsiteX4" fmla="*/ 2382 w 3574257"/>
              <a:gd name="connsiteY4" fmla="*/ 1807336 h 18073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4257" h="1807336">
                <a:moveTo>
                  <a:pt x="2382" y="1807336"/>
                </a:moveTo>
                <a:lnTo>
                  <a:pt x="0" y="0"/>
                </a:lnTo>
                <a:lnTo>
                  <a:pt x="2045430" y="0"/>
                </a:lnTo>
                <a:lnTo>
                  <a:pt x="3574257" y="1807336"/>
                </a:lnTo>
                <a:lnTo>
                  <a:pt x="2382" y="1807336"/>
                </a:lnTo>
              </a:path>
            </a:pathLst>
          </a:custGeom>
          <a:solidFill>
            <a:srgbClr val="f96a1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-2379" y="5051297"/>
            <a:ext cx="9146379" cy="1806702"/>
          </a:xfrm>
          <a:custGeom>
            <a:avLst/>
            <a:gdLst>
              <a:gd name="connsiteX0" fmla="*/ 0 w 9146379"/>
              <a:gd name="connsiteY0" fmla="*/ 1806702 h 1806702"/>
              <a:gd name="connsiteX1" fmla="*/ 2041110 w 9146379"/>
              <a:gd name="connsiteY1" fmla="*/ 0 h 1806702"/>
              <a:gd name="connsiteX2" fmla="*/ 9146379 w 9146379"/>
              <a:gd name="connsiteY2" fmla="*/ 889 h 1806702"/>
              <a:gd name="connsiteX3" fmla="*/ 9146379 w 9146379"/>
              <a:gd name="connsiteY3" fmla="*/ 1806702 h 1806702"/>
              <a:gd name="connsiteX4" fmla="*/ 0 w 9146379"/>
              <a:gd name="connsiteY4" fmla="*/ 1806702 h 18067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6379" h="1806702">
                <a:moveTo>
                  <a:pt x="0" y="1806702"/>
                </a:moveTo>
                <a:lnTo>
                  <a:pt x="2041110" y="0"/>
                </a:lnTo>
                <a:lnTo>
                  <a:pt x="9146379" y="889"/>
                </a:lnTo>
                <a:lnTo>
                  <a:pt x="9146379" y="1806702"/>
                </a:lnTo>
                <a:lnTo>
                  <a:pt x="0" y="1806702"/>
                </a:lnTo>
              </a:path>
            </a:pathLst>
          </a:custGeom>
          <a:solidFill>
            <a:srgbClr val="39b3e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966976" y="810513"/>
            <a:ext cx="4633976" cy="4993919"/>
          </a:xfrm>
          <a:custGeom>
            <a:avLst/>
            <a:gdLst>
              <a:gd name="connsiteX0" fmla="*/ 12700 w 4633976"/>
              <a:gd name="connsiteY0" fmla="*/ 4981219 h 4993919"/>
              <a:gd name="connsiteX1" fmla="*/ 2316988 w 4633976"/>
              <a:gd name="connsiteY1" fmla="*/ 12700 h 4993919"/>
              <a:gd name="connsiteX2" fmla="*/ 4621276 w 4633976"/>
              <a:gd name="connsiteY2" fmla="*/ 4981219 h 4993919"/>
              <a:gd name="connsiteX3" fmla="*/ 12700 w 4633976"/>
              <a:gd name="connsiteY3" fmla="*/ 4981219 h 49939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4633976" h="4993919">
                <a:moveTo>
                  <a:pt x="12700" y="4981219"/>
                </a:moveTo>
                <a:lnTo>
                  <a:pt x="2316988" y="12700"/>
                </a:lnTo>
                <a:lnTo>
                  <a:pt x="4621276" y="4981219"/>
                </a:lnTo>
                <a:lnTo>
                  <a:pt x="12700" y="4981219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782442" y="5041265"/>
            <a:ext cx="183769" cy="162178"/>
          </a:xfrm>
          <a:custGeom>
            <a:avLst/>
            <a:gdLst>
              <a:gd name="connsiteX0" fmla="*/ 165608 w 183769"/>
              <a:gd name="connsiteY0" fmla="*/ 64007 h 162178"/>
              <a:gd name="connsiteX1" fmla="*/ 183769 w 183769"/>
              <a:gd name="connsiteY1" fmla="*/ 74421 h 162178"/>
              <a:gd name="connsiteX2" fmla="*/ 133604 w 183769"/>
              <a:gd name="connsiteY2" fmla="*/ 162178 h 162178"/>
              <a:gd name="connsiteX3" fmla="*/ 0 w 183769"/>
              <a:gd name="connsiteY3" fmla="*/ 85978 h 162178"/>
              <a:gd name="connsiteX4" fmla="*/ 49149 w 183769"/>
              <a:gd name="connsiteY4" fmla="*/ 0 h 162178"/>
              <a:gd name="connsiteX5" fmla="*/ 67183 w 183769"/>
              <a:gd name="connsiteY5" fmla="*/ 10286 h 162178"/>
              <a:gd name="connsiteX6" fmla="*/ 29717 w 183769"/>
              <a:gd name="connsiteY6" fmla="*/ 76072 h 162178"/>
              <a:gd name="connsiteX7" fmla="*/ 67055 w 183769"/>
              <a:gd name="connsiteY7" fmla="*/ 97408 h 162178"/>
              <a:gd name="connsiteX8" fmla="*/ 96901 w 183769"/>
              <a:gd name="connsiteY8" fmla="*/ 45211 h 162178"/>
              <a:gd name="connsiteX9" fmla="*/ 113919 w 183769"/>
              <a:gd name="connsiteY9" fmla="*/ 54990 h 162178"/>
              <a:gd name="connsiteX10" fmla="*/ 84201 w 183769"/>
              <a:gd name="connsiteY10" fmla="*/ 107188 h 162178"/>
              <a:gd name="connsiteX11" fmla="*/ 127000 w 183769"/>
              <a:gd name="connsiteY11" fmla="*/ 131571 h 162178"/>
              <a:gd name="connsiteX12" fmla="*/ 165608 w 183769"/>
              <a:gd name="connsiteY12" fmla="*/ 64007 h 16217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183769" h="162178">
                <a:moveTo>
                  <a:pt x="165608" y="64007"/>
                </a:moveTo>
                <a:lnTo>
                  <a:pt x="183769" y="74421"/>
                </a:lnTo>
                <a:lnTo>
                  <a:pt x="133604" y="162178"/>
                </a:lnTo>
                <a:lnTo>
                  <a:pt x="0" y="85978"/>
                </a:lnTo>
                <a:lnTo>
                  <a:pt x="49149" y="0"/>
                </a:lnTo>
                <a:lnTo>
                  <a:pt x="67183" y="10286"/>
                </a:lnTo>
                <a:lnTo>
                  <a:pt x="29717" y="76072"/>
                </a:lnTo>
                <a:lnTo>
                  <a:pt x="67055" y="97408"/>
                </a:lnTo>
                <a:lnTo>
                  <a:pt x="96901" y="45211"/>
                </a:lnTo>
                <a:lnTo>
                  <a:pt x="113919" y="54990"/>
                </a:lnTo>
                <a:lnTo>
                  <a:pt x="84201" y="107188"/>
                </a:lnTo>
                <a:lnTo>
                  <a:pt x="127000" y="131571"/>
                </a:lnTo>
                <a:lnTo>
                  <a:pt x="165608" y="64007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868926" y="1526286"/>
            <a:ext cx="1477644" cy="2290190"/>
          </a:xfrm>
          <a:custGeom>
            <a:avLst/>
            <a:gdLst>
              <a:gd name="connsiteX0" fmla="*/ 199897 w 1477644"/>
              <a:gd name="connsiteY0" fmla="*/ 12700 h 2290190"/>
              <a:gd name="connsiteX1" fmla="*/ 1371345 w 1477644"/>
              <a:gd name="connsiteY1" fmla="*/ 2036063 h 2290190"/>
              <a:gd name="connsiteX2" fmla="*/ 1464945 w 1477644"/>
              <a:gd name="connsiteY2" fmla="*/ 1981961 h 2290190"/>
              <a:gd name="connsiteX3" fmla="*/ 1386077 w 1477644"/>
              <a:gd name="connsiteY3" fmla="*/ 2277491 h 2290190"/>
              <a:gd name="connsiteX4" fmla="*/ 1090421 w 1477644"/>
              <a:gd name="connsiteY4" fmla="*/ 2198623 h 2290190"/>
              <a:gd name="connsiteX5" fmla="*/ 1184020 w 1477644"/>
              <a:gd name="connsiteY5" fmla="*/ 2144522 h 2290190"/>
              <a:gd name="connsiteX6" fmla="*/ 12700 w 1477644"/>
              <a:gd name="connsiteY6" fmla="*/ 121031 h 2290190"/>
              <a:gd name="connsiteX7" fmla="*/ 199897 w 1477644"/>
              <a:gd name="connsiteY7" fmla="*/ 12700 h 229019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1477644" h="2290190">
                <a:moveTo>
                  <a:pt x="199897" y="12700"/>
                </a:moveTo>
                <a:lnTo>
                  <a:pt x="1371345" y="2036063"/>
                </a:lnTo>
                <a:lnTo>
                  <a:pt x="1464945" y="1981961"/>
                </a:lnTo>
                <a:lnTo>
                  <a:pt x="1386077" y="2277491"/>
                </a:lnTo>
                <a:lnTo>
                  <a:pt x="1090421" y="2198623"/>
                </a:lnTo>
                <a:lnTo>
                  <a:pt x="1184020" y="2144522"/>
                </a:lnTo>
                <a:lnTo>
                  <a:pt x="12700" y="121031"/>
                </a:lnTo>
                <a:lnTo>
                  <a:pt x="199897" y="1270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12363" y="5809691"/>
            <a:ext cx="1897633" cy="458025"/>
          </a:xfrm>
          <a:custGeom>
            <a:avLst/>
            <a:gdLst>
              <a:gd name="connsiteX0" fmla="*/ 1884933 w 1897633"/>
              <a:gd name="connsiteY0" fmla="*/ 337172 h 458025"/>
              <a:gd name="connsiteX1" fmla="*/ 228980 w 1897633"/>
              <a:gd name="connsiteY1" fmla="*/ 337172 h 458025"/>
              <a:gd name="connsiteX2" fmla="*/ 228980 w 1897633"/>
              <a:gd name="connsiteY2" fmla="*/ 445325 h 458025"/>
              <a:gd name="connsiteX3" fmla="*/ 12700 w 1897633"/>
              <a:gd name="connsiteY3" fmla="*/ 229006 h 458025"/>
              <a:gd name="connsiteX4" fmla="*/ 228980 w 1897633"/>
              <a:gd name="connsiteY4" fmla="*/ 12700 h 458025"/>
              <a:gd name="connsiteX5" fmla="*/ 228980 w 1897633"/>
              <a:gd name="connsiteY5" fmla="*/ 120853 h 458025"/>
              <a:gd name="connsiteX6" fmla="*/ 1884933 w 1897633"/>
              <a:gd name="connsiteY6" fmla="*/ 120853 h 458025"/>
              <a:gd name="connsiteX7" fmla="*/ 1884933 w 1897633"/>
              <a:gd name="connsiteY7" fmla="*/ 337172 h 4580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1897633" h="458025">
                <a:moveTo>
                  <a:pt x="1884933" y="337172"/>
                </a:moveTo>
                <a:lnTo>
                  <a:pt x="228980" y="337172"/>
                </a:lnTo>
                <a:lnTo>
                  <a:pt x="228980" y="445325"/>
                </a:lnTo>
                <a:lnTo>
                  <a:pt x="12700" y="229006"/>
                </a:lnTo>
                <a:lnTo>
                  <a:pt x="228980" y="12700"/>
                </a:lnTo>
                <a:lnTo>
                  <a:pt x="228980" y="120853"/>
                </a:lnTo>
                <a:lnTo>
                  <a:pt x="1884933" y="120853"/>
                </a:lnTo>
                <a:lnTo>
                  <a:pt x="1884933" y="337172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435479" y="1371980"/>
            <a:ext cx="1320926" cy="2379472"/>
          </a:xfrm>
          <a:custGeom>
            <a:avLst/>
            <a:gdLst>
              <a:gd name="connsiteX0" fmla="*/ 12700 w 1320926"/>
              <a:gd name="connsiteY0" fmla="*/ 2273934 h 2379472"/>
              <a:gd name="connsiteX1" fmla="*/ 1014983 w 1320926"/>
              <a:gd name="connsiteY1" fmla="*/ 161671 h 2379472"/>
              <a:gd name="connsiteX2" fmla="*/ 917320 w 1320926"/>
              <a:gd name="connsiteY2" fmla="*/ 115316 h 2379472"/>
              <a:gd name="connsiteX3" fmla="*/ 1205483 w 1320926"/>
              <a:gd name="connsiteY3" fmla="*/ 12700 h 2379472"/>
              <a:gd name="connsiteX4" fmla="*/ 1308226 w 1320926"/>
              <a:gd name="connsiteY4" fmla="*/ 300863 h 2379472"/>
              <a:gd name="connsiteX5" fmla="*/ 1210436 w 1320926"/>
              <a:gd name="connsiteY5" fmla="*/ 254508 h 2379472"/>
              <a:gd name="connsiteX6" fmla="*/ 208152 w 1320926"/>
              <a:gd name="connsiteY6" fmla="*/ 2366772 h 2379472"/>
              <a:gd name="connsiteX7" fmla="*/ 12700 w 1320926"/>
              <a:gd name="connsiteY7" fmla="*/ 2273934 h 237947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1320926" h="2379472">
                <a:moveTo>
                  <a:pt x="12700" y="2273934"/>
                </a:moveTo>
                <a:lnTo>
                  <a:pt x="1014983" y="161671"/>
                </a:lnTo>
                <a:lnTo>
                  <a:pt x="917320" y="115316"/>
                </a:lnTo>
                <a:lnTo>
                  <a:pt x="1205483" y="12700"/>
                </a:lnTo>
                <a:lnTo>
                  <a:pt x="1308226" y="300863"/>
                </a:lnTo>
                <a:lnTo>
                  <a:pt x="1210436" y="254508"/>
                </a:lnTo>
                <a:lnTo>
                  <a:pt x="208152" y="2366772"/>
                </a:lnTo>
                <a:lnTo>
                  <a:pt x="12700" y="2273934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4800" y="2654300"/>
            <a:ext cx="2044700" cy="27813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914400" y="5867400"/>
            <a:ext cx="19812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800" dirty="0" smtClean="0">
                <a:solidFill>
                  <a:srgbClr val="ffff00"/>
                </a:solidFill>
                <a:latin typeface="Corbel" pitchFamily="18" charset="0"/>
                <a:cs typeface="Corbel" pitchFamily="18" charset="0"/>
              </a:rPr>
              <a:t>Club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ffff00"/>
                </a:solidFill>
                <a:latin typeface="Corbel" pitchFamily="18" charset="0"/>
                <a:cs typeface="Corbel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ffff00"/>
                </a:solidFill>
                <a:latin typeface="Corbel" pitchFamily="18" charset="0"/>
                <a:cs typeface="Corbel" pitchFamily="18" charset="0"/>
              </a:rPr>
              <a:t>voluntariado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4400" y="6146800"/>
            <a:ext cx="23495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800" dirty="0" smtClean="0">
                <a:solidFill>
                  <a:srgbClr val="ffff00"/>
                </a:solidFill>
                <a:latin typeface="Corbel" pitchFamily="18" charset="0"/>
                <a:cs typeface="Corbel" pitchFamily="18" charset="0"/>
              </a:rPr>
              <a:t>(jóvenes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ffff00"/>
                </a:solidFill>
                <a:latin typeface="Corbel" pitchFamily="18" charset="0"/>
                <a:cs typeface="Corbel" pitchFamily="18" charset="0"/>
              </a:rPr>
              <a:t>ambientalistas)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5524500" y="5867400"/>
            <a:ext cx="15494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800" dirty="0" smtClean="0">
                <a:solidFill>
                  <a:srgbClr val="ffff00"/>
                </a:solidFill>
                <a:latin typeface="Corbel" pitchFamily="18" charset="0"/>
                <a:cs typeface="Corbel" pitchFamily="18" charset="0"/>
              </a:rPr>
              <a:t>Escuelas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ffff00"/>
                </a:solidFill>
                <a:latin typeface="Corbel" pitchFamily="18" charset="0"/>
                <a:cs typeface="Corbel" pitchFamily="18" charset="0"/>
              </a:rPr>
              <a:t>verdes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289300" y="254000"/>
            <a:ext cx="2222500" cy="520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TICS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sobre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educación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y</a:t>
            </a:r>
          </a:p>
          <a:p>
            <a:pPr>
              <a:lnSpc>
                <a:spcPts val="2100"/>
              </a:lnSpc>
              <a:tabLst>
							</a:tabLst>
            </a:pP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Medio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orbel" pitchFamily="18" charset="0"/>
                <a:cs typeface="Corbel" pitchFamily="18" charset="0"/>
              </a:rPr>
              <a:t>ambiente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5880100" y="2349500"/>
            <a:ext cx="152400" cy="406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200"/>
              </a:lnSpc>
              <a:tabLst>
							</a:tabLst>
            </a:pPr>
            <a:r>
              <a:rPr lang="en-US" altLang="zh-CN" sz="2795" b="1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3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975100" y="6248400"/>
            <a:ext cx="152400" cy="406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200"/>
              </a:lnSpc>
              <a:tabLst>
							</a:tabLst>
            </a:pPr>
            <a:r>
              <a:rPr lang="en-US" altLang="zh-CN" sz="2795" b="1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1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854200" y="2349500"/>
            <a:ext cx="152400" cy="406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200"/>
              </a:lnSpc>
              <a:tabLst>
							</a:tabLst>
            </a:pPr>
            <a:r>
              <a:rPr lang="en-US" altLang="zh-CN" sz="2795" b="1" dirty="0" smtClean="0">
                <a:solidFill>
                  <a:srgbClr val="000000"/>
                </a:solidFill>
                <a:latin typeface="Arial Narrow" pitchFamily="18" charset="0"/>
                <a:cs typeface="Arial Narrow" pitchFamily="18" charset="0"/>
              </a:rPr>
              <a:t>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雨林木风</cp:lastModifiedBy>
  <cp:revision>3</cp:revision>
  <dcterms:created xsi:type="dcterms:W3CDTF">2006-08-16T00:00:00Z</dcterms:created>
  <dcterms:modified xsi:type="dcterms:W3CDTF">2010-04-24T16:48:41Z</dcterms:modified>
</cp:coreProperties>
</file>